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s/slide30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5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charts/chart3.xml" ContentType="application/vnd.openxmlformats-officedocument.drawingml.char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86" r:id="rId5"/>
    <p:sldId id="259" r:id="rId6"/>
    <p:sldId id="285" r:id="rId7"/>
    <p:sldId id="279" r:id="rId8"/>
    <p:sldId id="260" r:id="rId9"/>
    <p:sldId id="262" r:id="rId10"/>
    <p:sldId id="263" r:id="rId11"/>
    <p:sldId id="264" r:id="rId12"/>
    <p:sldId id="265" r:id="rId13"/>
    <p:sldId id="266" r:id="rId14"/>
    <p:sldId id="280" r:id="rId15"/>
    <p:sldId id="267" r:id="rId16"/>
    <p:sldId id="268" r:id="rId17"/>
    <p:sldId id="281" r:id="rId18"/>
    <p:sldId id="284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82" r:id="rId30"/>
    <p:sldId id="28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3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7060367454068"/>
          <c:y val="0.16894648664965325"/>
          <c:w val="0.84396062992125986"/>
          <c:h val="0.60030975377263551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540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'Enrolment -Millville'!$E$4:$E$11</c:f>
              <c:strCach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 Projected </c:v>
                </c:pt>
              </c:strCache>
            </c:strRef>
          </c:cat>
          <c:val>
            <c:numRef>
              <c:f>'Enrolment -Millville'!$F$4:$F$11</c:f>
              <c:numCache>
                <c:formatCode>General</c:formatCode>
                <c:ptCount val="8"/>
                <c:pt idx="0">
                  <c:v>38</c:v>
                </c:pt>
                <c:pt idx="1">
                  <c:v>43</c:v>
                </c:pt>
                <c:pt idx="2">
                  <c:v>41</c:v>
                </c:pt>
                <c:pt idx="3">
                  <c:v>50</c:v>
                </c:pt>
                <c:pt idx="4">
                  <c:v>53</c:v>
                </c:pt>
                <c:pt idx="5">
                  <c:v>44</c:v>
                </c:pt>
                <c:pt idx="6">
                  <c:v>40</c:v>
                </c:pt>
                <c:pt idx="7">
                  <c:v>30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90374208"/>
        <c:axId val="190413408"/>
      </c:lineChart>
      <c:catAx>
        <c:axId val="1903742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Years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413408"/>
        <c:crosses val="autoZero"/>
        <c:auto val="1"/>
        <c:lblAlgn val="ctr"/>
        <c:lblOffset val="100"/>
        <c:noMultiLvlLbl val="0"/>
      </c:catAx>
      <c:valAx>
        <c:axId val="190413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Number of Students</a:t>
                </a:r>
              </a:p>
            </c:rich>
          </c:tx>
          <c:layout>
            <c:manualLayout>
              <c:xMode val="edge"/>
              <c:yMode val="edge"/>
              <c:x val="2.166886857263647E-2"/>
              <c:y val="0.304283971082562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374208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dirty="0"/>
              <a:t>Student Enrolment by Catchment</a:t>
            </a:r>
          </a:p>
        </c:rich>
      </c:tx>
      <c:layout>
        <c:manualLayout>
          <c:xMode val="edge"/>
          <c:yMode val="edge"/>
          <c:x val="0.13366393884205266"/>
          <c:y val="8.894476464929405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Student Enrolment by Catchment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38</c:v>
                </c:pt>
                <c:pt idx="1">
                  <c:v>44</c:v>
                </c:pt>
                <c:pt idx="2">
                  <c:v>42</c:v>
                </c:pt>
                <c:pt idx="3">
                  <c:v>51</c:v>
                </c:pt>
                <c:pt idx="4">
                  <c:v>56</c:v>
                </c:pt>
                <c:pt idx="5">
                  <c:v>49</c:v>
                </c:pt>
                <c:pt idx="6">
                  <c:v>54</c:v>
                </c:pt>
                <c:pt idx="7">
                  <c:v>49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90683024"/>
        <c:axId val="190683408"/>
      </c:lineChart>
      <c:catAx>
        <c:axId val="19068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683408"/>
        <c:crosses val="autoZero"/>
        <c:auto val="1"/>
        <c:lblAlgn val="ctr"/>
        <c:lblOffset val="100"/>
        <c:noMultiLvlLbl val="0"/>
      </c:catAx>
      <c:valAx>
        <c:axId val="19068340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0683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MES Transportation Costs vs.</a:t>
            </a:r>
          </a:p>
          <a:p>
            <a:pPr>
              <a:defRPr/>
            </a:pPr>
            <a:r>
              <a:rPr lang="en-US" dirty="0"/>
              <a:t> NB Transportation Budget</a:t>
            </a:r>
          </a:p>
        </c:rich>
      </c:tx>
      <c:layout>
        <c:manualLayout>
          <c:xMode val="edge"/>
          <c:yMode val="edge"/>
          <c:x val="0.34762715442795616"/>
          <c:y val="1.3783405183273551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MES Transportation Cost</c:v>
                </c:pt>
                <c:pt idx="1">
                  <c:v>NB Transportation Budget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13000</c:v>
                </c:pt>
                <c:pt idx="1">
                  <c:v>2800000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1107088"/>
        <c:axId val="191798512"/>
      </c:barChart>
      <c:catAx>
        <c:axId val="191107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1798512"/>
        <c:crosses val="autoZero"/>
        <c:auto val="1"/>
        <c:lblAlgn val="ctr"/>
        <c:lblOffset val="100"/>
        <c:noMultiLvlLbl val="0"/>
      </c:catAx>
      <c:valAx>
        <c:axId val="191798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11070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FD58-B569-48DF-8BF7-C08158C28A2E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B77F-1904-46EA-9F6A-B9F4AFD17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88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FD58-B569-48DF-8BF7-C08158C28A2E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B77F-1904-46EA-9F6A-B9F4AFD17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60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FD58-B569-48DF-8BF7-C08158C28A2E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B77F-1904-46EA-9F6A-B9F4AFD17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90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FD58-B569-48DF-8BF7-C08158C28A2E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B77F-1904-46EA-9F6A-B9F4AFD17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78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FD58-B569-48DF-8BF7-C08158C28A2E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B77F-1904-46EA-9F6A-B9F4AFD17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43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FD58-B569-48DF-8BF7-C08158C28A2E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B77F-1904-46EA-9F6A-B9F4AFD17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09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FD58-B569-48DF-8BF7-C08158C28A2E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B77F-1904-46EA-9F6A-B9F4AFD17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93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FD58-B569-48DF-8BF7-C08158C28A2E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B77F-1904-46EA-9F6A-B9F4AFD17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31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FD58-B569-48DF-8BF7-C08158C28A2E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B77F-1904-46EA-9F6A-B9F4AFD17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2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FD58-B569-48DF-8BF7-C08158C28A2E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B77F-1904-46EA-9F6A-B9F4AFD17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42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FD58-B569-48DF-8BF7-C08158C28A2E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B77F-1904-46EA-9F6A-B9F4AFD17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58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7FD58-B569-48DF-8BF7-C08158C28A2E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5B77F-1904-46EA-9F6A-B9F4AFD17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8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2577" y="425646"/>
            <a:ext cx="1116598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Save Our School</a:t>
            </a:r>
          </a:p>
          <a:p>
            <a:pPr algn="ctr"/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We’re worth it!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635" y="2454292"/>
            <a:ext cx="7429499" cy="418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6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83528" y="5796642"/>
            <a:ext cx="56657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Grade 5 Numeracy Results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237512" y="270456"/>
            <a:ext cx="7357747" cy="5616339"/>
            <a:chOff x="408214" y="1371600"/>
            <a:chExt cx="5306785" cy="4425043"/>
          </a:xfrm>
        </p:grpSpPr>
        <p:pic>
          <p:nvPicPr>
            <p:cNvPr id="4" name="Picture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08214" y="1371600"/>
              <a:ext cx="5306785" cy="4425043"/>
            </a:xfrm>
            <a:prstGeom prst="rect">
              <a:avLst/>
            </a:prstGeom>
          </p:spPr>
        </p:pic>
        <p:sp>
          <p:nvSpPr>
            <p:cNvPr id="12" name="Freeform 11"/>
            <p:cNvSpPr/>
            <p:nvPr/>
          </p:nvSpPr>
          <p:spPr>
            <a:xfrm>
              <a:off x="2329988" y="3184071"/>
              <a:ext cx="772441" cy="424543"/>
            </a:xfrm>
            <a:custGeom>
              <a:avLst/>
              <a:gdLst>
                <a:gd name="connsiteX0" fmla="*/ 772441 w 772441"/>
                <a:gd name="connsiteY0" fmla="*/ 32658 h 424543"/>
                <a:gd name="connsiteX1" fmla="*/ 690798 w 772441"/>
                <a:gd name="connsiteY1" fmla="*/ 48986 h 424543"/>
                <a:gd name="connsiteX2" fmla="*/ 70312 w 772441"/>
                <a:gd name="connsiteY2" fmla="*/ 97972 h 424543"/>
                <a:gd name="connsiteX3" fmla="*/ 37655 w 772441"/>
                <a:gd name="connsiteY3" fmla="*/ 391886 h 424543"/>
                <a:gd name="connsiteX4" fmla="*/ 135626 w 772441"/>
                <a:gd name="connsiteY4" fmla="*/ 424543 h 424543"/>
                <a:gd name="connsiteX5" fmla="*/ 445869 w 772441"/>
                <a:gd name="connsiteY5" fmla="*/ 391886 h 424543"/>
                <a:gd name="connsiteX6" fmla="*/ 527512 w 772441"/>
                <a:gd name="connsiteY6" fmla="*/ 375558 h 424543"/>
                <a:gd name="connsiteX7" fmla="*/ 625483 w 772441"/>
                <a:gd name="connsiteY7" fmla="*/ 342900 h 424543"/>
                <a:gd name="connsiteX8" fmla="*/ 658141 w 772441"/>
                <a:gd name="connsiteY8" fmla="*/ 293915 h 424543"/>
                <a:gd name="connsiteX9" fmla="*/ 690798 w 772441"/>
                <a:gd name="connsiteY9" fmla="*/ 195943 h 424543"/>
                <a:gd name="connsiteX10" fmla="*/ 674469 w 772441"/>
                <a:gd name="connsiteY10" fmla="*/ 97972 h 424543"/>
                <a:gd name="connsiteX11" fmla="*/ 576498 w 772441"/>
                <a:gd name="connsiteY11" fmla="*/ 0 h 424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2441" h="424543">
                  <a:moveTo>
                    <a:pt x="772441" y="32658"/>
                  </a:moveTo>
                  <a:cubicBezTo>
                    <a:pt x="745227" y="38101"/>
                    <a:pt x="718517" y="47600"/>
                    <a:pt x="690798" y="48986"/>
                  </a:cubicBezTo>
                  <a:cubicBezTo>
                    <a:pt x="79141" y="79569"/>
                    <a:pt x="279984" y="-41808"/>
                    <a:pt x="70312" y="97972"/>
                  </a:cubicBezTo>
                  <a:cubicBezTo>
                    <a:pt x="8728" y="200611"/>
                    <a:pt x="-34582" y="237093"/>
                    <a:pt x="37655" y="391886"/>
                  </a:cubicBezTo>
                  <a:cubicBezTo>
                    <a:pt x="52212" y="423080"/>
                    <a:pt x="135626" y="424543"/>
                    <a:pt x="135626" y="424543"/>
                  </a:cubicBezTo>
                  <a:cubicBezTo>
                    <a:pt x="497184" y="400440"/>
                    <a:pt x="275328" y="429784"/>
                    <a:pt x="445869" y="391886"/>
                  </a:cubicBezTo>
                  <a:cubicBezTo>
                    <a:pt x="472961" y="385865"/>
                    <a:pt x="500737" y="382860"/>
                    <a:pt x="527512" y="375558"/>
                  </a:cubicBezTo>
                  <a:cubicBezTo>
                    <a:pt x="560723" y="366500"/>
                    <a:pt x="625483" y="342900"/>
                    <a:pt x="625483" y="342900"/>
                  </a:cubicBezTo>
                  <a:cubicBezTo>
                    <a:pt x="636369" y="326572"/>
                    <a:pt x="650171" y="311848"/>
                    <a:pt x="658141" y="293915"/>
                  </a:cubicBezTo>
                  <a:cubicBezTo>
                    <a:pt x="672122" y="262458"/>
                    <a:pt x="690798" y="195943"/>
                    <a:pt x="690798" y="195943"/>
                  </a:cubicBezTo>
                  <a:cubicBezTo>
                    <a:pt x="685355" y="163286"/>
                    <a:pt x="691151" y="126570"/>
                    <a:pt x="674469" y="97972"/>
                  </a:cubicBezTo>
                  <a:cubicBezTo>
                    <a:pt x="651198" y="58079"/>
                    <a:pt x="576498" y="0"/>
                    <a:pt x="576498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367643" y="3559629"/>
              <a:ext cx="624308" cy="359228"/>
            </a:xfrm>
            <a:custGeom>
              <a:avLst/>
              <a:gdLst>
                <a:gd name="connsiteX0" fmla="*/ 604157 w 624308"/>
                <a:gd name="connsiteY0" fmla="*/ 0 h 359228"/>
                <a:gd name="connsiteX1" fmla="*/ 228600 w 624308"/>
                <a:gd name="connsiteY1" fmla="*/ 16328 h 359228"/>
                <a:gd name="connsiteX2" fmla="*/ 81643 w 624308"/>
                <a:gd name="connsiteY2" fmla="*/ 97971 h 359228"/>
                <a:gd name="connsiteX3" fmla="*/ 32657 w 624308"/>
                <a:gd name="connsiteY3" fmla="*/ 130628 h 359228"/>
                <a:gd name="connsiteX4" fmla="*/ 0 w 624308"/>
                <a:gd name="connsiteY4" fmla="*/ 244928 h 359228"/>
                <a:gd name="connsiteX5" fmla="*/ 16328 w 624308"/>
                <a:gd name="connsiteY5" fmla="*/ 359228 h 359228"/>
                <a:gd name="connsiteX6" fmla="*/ 359228 w 624308"/>
                <a:gd name="connsiteY6" fmla="*/ 326571 h 359228"/>
                <a:gd name="connsiteX7" fmla="*/ 457200 w 624308"/>
                <a:gd name="connsiteY7" fmla="*/ 293914 h 359228"/>
                <a:gd name="connsiteX8" fmla="*/ 506186 w 624308"/>
                <a:gd name="connsiteY8" fmla="*/ 277585 h 359228"/>
                <a:gd name="connsiteX9" fmla="*/ 571500 w 624308"/>
                <a:gd name="connsiteY9" fmla="*/ 261257 h 359228"/>
                <a:gd name="connsiteX10" fmla="*/ 620486 w 624308"/>
                <a:gd name="connsiteY10" fmla="*/ 228600 h 359228"/>
                <a:gd name="connsiteX11" fmla="*/ 604157 w 624308"/>
                <a:gd name="connsiteY11" fmla="*/ 81642 h 359228"/>
                <a:gd name="connsiteX12" fmla="*/ 555171 w 624308"/>
                <a:gd name="connsiteY12" fmla="*/ 65314 h 359228"/>
                <a:gd name="connsiteX13" fmla="*/ 473528 w 624308"/>
                <a:gd name="connsiteY13" fmla="*/ 48985 h 359228"/>
                <a:gd name="connsiteX14" fmla="*/ 408214 w 624308"/>
                <a:gd name="connsiteY14" fmla="*/ 32657 h 35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24308" h="359228">
                  <a:moveTo>
                    <a:pt x="604157" y="0"/>
                  </a:moveTo>
                  <a:cubicBezTo>
                    <a:pt x="478971" y="5443"/>
                    <a:pt x="353535" y="6718"/>
                    <a:pt x="228600" y="16328"/>
                  </a:cubicBezTo>
                  <a:cubicBezTo>
                    <a:pt x="179868" y="20077"/>
                    <a:pt x="108450" y="80100"/>
                    <a:pt x="81643" y="97971"/>
                  </a:cubicBezTo>
                  <a:lnTo>
                    <a:pt x="32657" y="130628"/>
                  </a:lnTo>
                  <a:cubicBezTo>
                    <a:pt x="24956" y="153730"/>
                    <a:pt x="0" y="224422"/>
                    <a:pt x="0" y="244928"/>
                  </a:cubicBezTo>
                  <a:cubicBezTo>
                    <a:pt x="0" y="283415"/>
                    <a:pt x="10885" y="321128"/>
                    <a:pt x="16328" y="359228"/>
                  </a:cubicBezTo>
                  <a:cubicBezTo>
                    <a:pt x="93574" y="354078"/>
                    <a:pt x="261760" y="350938"/>
                    <a:pt x="359228" y="326571"/>
                  </a:cubicBezTo>
                  <a:cubicBezTo>
                    <a:pt x="392624" y="318222"/>
                    <a:pt x="424543" y="304800"/>
                    <a:pt x="457200" y="293914"/>
                  </a:cubicBezTo>
                  <a:cubicBezTo>
                    <a:pt x="473529" y="288471"/>
                    <a:pt x="489488" y="281759"/>
                    <a:pt x="506186" y="277585"/>
                  </a:cubicBezTo>
                  <a:lnTo>
                    <a:pt x="571500" y="261257"/>
                  </a:lnTo>
                  <a:cubicBezTo>
                    <a:pt x="587829" y="250371"/>
                    <a:pt x="616975" y="247908"/>
                    <a:pt x="620486" y="228600"/>
                  </a:cubicBezTo>
                  <a:cubicBezTo>
                    <a:pt x="629303" y="180108"/>
                    <a:pt x="622462" y="127404"/>
                    <a:pt x="604157" y="81642"/>
                  </a:cubicBezTo>
                  <a:cubicBezTo>
                    <a:pt x="597765" y="65661"/>
                    <a:pt x="571869" y="69488"/>
                    <a:pt x="555171" y="65314"/>
                  </a:cubicBezTo>
                  <a:cubicBezTo>
                    <a:pt x="528246" y="58583"/>
                    <a:pt x="500453" y="55716"/>
                    <a:pt x="473528" y="48985"/>
                  </a:cubicBezTo>
                  <a:cubicBezTo>
                    <a:pt x="401331" y="30936"/>
                    <a:pt x="447462" y="32657"/>
                    <a:pt x="408214" y="32657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400300" y="3853543"/>
              <a:ext cx="506186" cy="326571"/>
            </a:xfrm>
            <a:custGeom>
              <a:avLst/>
              <a:gdLst>
                <a:gd name="connsiteX0" fmla="*/ 146957 w 506186"/>
                <a:gd name="connsiteY0" fmla="*/ 48986 h 326571"/>
                <a:gd name="connsiteX1" fmla="*/ 32657 w 506186"/>
                <a:gd name="connsiteY1" fmla="*/ 65314 h 326571"/>
                <a:gd name="connsiteX2" fmla="*/ 16329 w 506186"/>
                <a:gd name="connsiteY2" fmla="*/ 114300 h 326571"/>
                <a:gd name="connsiteX3" fmla="*/ 0 w 506186"/>
                <a:gd name="connsiteY3" fmla="*/ 179614 h 326571"/>
                <a:gd name="connsiteX4" fmla="*/ 16329 w 506186"/>
                <a:gd name="connsiteY4" fmla="*/ 293914 h 326571"/>
                <a:gd name="connsiteX5" fmla="*/ 65314 w 506186"/>
                <a:gd name="connsiteY5" fmla="*/ 326571 h 326571"/>
                <a:gd name="connsiteX6" fmla="*/ 342900 w 506186"/>
                <a:gd name="connsiteY6" fmla="*/ 310243 h 326571"/>
                <a:gd name="connsiteX7" fmla="*/ 473529 w 506186"/>
                <a:gd name="connsiteY7" fmla="*/ 277586 h 326571"/>
                <a:gd name="connsiteX8" fmla="*/ 506186 w 506186"/>
                <a:gd name="connsiteY8" fmla="*/ 228600 h 326571"/>
                <a:gd name="connsiteX9" fmla="*/ 489857 w 506186"/>
                <a:gd name="connsiteY9" fmla="*/ 32657 h 326571"/>
                <a:gd name="connsiteX10" fmla="*/ 440871 w 506186"/>
                <a:gd name="connsiteY10" fmla="*/ 0 h 32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6186" h="326571">
                  <a:moveTo>
                    <a:pt x="146957" y="48986"/>
                  </a:moveTo>
                  <a:cubicBezTo>
                    <a:pt x="108857" y="54429"/>
                    <a:pt x="67081" y="48102"/>
                    <a:pt x="32657" y="65314"/>
                  </a:cubicBezTo>
                  <a:cubicBezTo>
                    <a:pt x="17262" y="73011"/>
                    <a:pt x="21057" y="97750"/>
                    <a:pt x="16329" y="114300"/>
                  </a:cubicBezTo>
                  <a:cubicBezTo>
                    <a:pt x="10164" y="135878"/>
                    <a:pt x="5443" y="157843"/>
                    <a:pt x="0" y="179614"/>
                  </a:cubicBezTo>
                  <a:cubicBezTo>
                    <a:pt x="5443" y="217714"/>
                    <a:pt x="698" y="258744"/>
                    <a:pt x="16329" y="293914"/>
                  </a:cubicBezTo>
                  <a:cubicBezTo>
                    <a:pt x="24299" y="311847"/>
                    <a:pt x="45714" y="325591"/>
                    <a:pt x="65314" y="326571"/>
                  </a:cubicBezTo>
                  <a:lnTo>
                    <a:pt x="342900" y="310243"/>
                  </a:lnTo>
                  <a:cubicBezTo>
                    <a:pt x="346962" y="309431"/>
                    <a:pt x="456794" y="290974"/>
                    <a:pt x="473529" y="277586"/>
                  </a:cubicBezTo>
                  <a:cubicBezTo>
                    <a:pt x="488853" y="265327"/>
                    <a:pt x="495300" y="244929"/>
                    <a:pt x="506186" y="228600"/>
                  </a:cubicBezTo>
                  <a:cubicBezTo>
                    <a:pt x="500743" y="163286"/>
                    <a:pt x="507863" y="95676"/>
                    <a:pt x="489857" y="32657"/>
                  </a:cubicBezTo>
                  <a:cubicBezTo>
                    <a:pt x="484466" y="13788"/>
                    <a:pt x="440871" y="0"/>
                    <a:pt x="440871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2365356" y="4147457"/>
              <a:ext cx="674217" cy="408214"/>
            </a:xfrm>
            <a:custGeom>
              <a:avLst/>
              <a:gdLst>
                <a:gd name="connsiteX0" fmla="*/ 132915 w 674217"/>
                <a:gd name="connsiteY0" fmla="*/ 0 h 408214"/>
                <a:gd name="connsiteX1" fmla="*/ 51273 w 674217"/>
                <a:gd name="connsiteY1" fmla="*/ 16329 h 408214"/>
                <a:gd name="connsiteX2" fmla="*/ 18615 w 674217"/>
                <a:gd name="connsiteY2" fmla="*/ 114300 h 408214"/>
                <a:gd name="connsiteX3" fmla="*/ 2287 w 674217"/>
                <a:gd name="connsiteY3" fmla="*/ 163286 h 408214"/>
                <a:gd name="connsiteX4" fmla="*/ 51273 w 674217"/>
                <a:gd name="connsiteY4" fmla="*/ 391886 h 408214"/>
                <a:gd name="connsiteX5" fmla="*/ 100258 w 674217"/>
                <a:gd name="connsiteY5" fmla="*/ 408214 h 408214"/>
                <a:gd name="connsiteX6" fmla="*/ 508473 w 674217"/>
                <a:gd name="connsiteY6" fmla="*/ 391886 h 408214"/>
                <a:gd name="connsiteX7" fmla="*/ 622773 w 674217"/>
                <a:gd name="connsiteY7" fmla="*/ 359229 h 408214"/>
                <a:gd name="connsiteX8" fmla="*/ 671758 w 674217"/>
                <a:gd name="connsiteY8" fmla="*/ 310243 h 408214"/>
                <a:gd name="connsiteX9" fmla="*/ 655430 w 674217"/>
                <a:gd name="connsiteY9" fmla="*/ 114300 h 408214"/>
                <a:gd name="connsiteX10" fmla="*/ 639101 w 674217"/>
                <a:gd name="connsiteY10" fmla="*/ 65314 h 408214"/>
                <a:gd name="connsiteX11" fmla="*/ 541130 w 674217"/>
                <a:gd name="connsiteY11" fmla="*/ 0 h 408214"/>
                <a:gd name="connsiteX12" fmla="*/ 508473 w 674217"/>
                <a:gd name="connsiteY12" fmla="*/ 0 h 40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4217" h="408214">
                  <a:moveTo>
                    <a:pt x="132915" y="0"/>
                  </a:moveTo>
                  <a:cubicBezTo>
                    <a:pt x="105701" y="5443"/>
                    <a:pt x="70897" y="-3295"/>
                    <a:pt x="51273" y="16329"/>
                  </a:cubicBezTo>
                  <a:cubicBezTo>
                    <a:pt x="26932" y="40670"/>
                    <a:pt x="29501" y="81643"/>
                    <a:pt x="18615" y="114300"/>
                  </a:cubicBezTo>
                  <a:lnTo>
                    <a:pt x="2287" y="163286"/>
                  </a:lnTo>
                  <a:cubicBezTo>
                    <a:pt x="8093" y="232962"/>
                    <a:pt x="-24958" y="346148"/>
                    <a:pt x="51273" y="391886"/>
                  </a:cubicBezTo>
                  <a:cubicBezTo>
                    <a:pt x="66032" y="400741"/>
                    <a:pt x="83930" y="402771"/>
                    <a:pt x="100258" y="408214"/>
                  </a:cubicBezTo>
                  <a:cubicBezTo>
                    <a:pt x="236330" y="402771"/>
                    <a:pt x="372615" y="401255"/>
                    <a:pt x="508473" y="391886"/>
                  </a:cubicBezTo>
                  <a:cubicBezTo>
                    <a:pt x="534319" y="390104"/>
                    <a:pt x="595574" y="368295"/>
                    <a:pt x="622773" y="359229"/>
                  </a:cubicBezTo>
                  <a:cubicBezTo>
                    <a:pt x="639101" y="342900"/>
                    <a:pt x="668706" y="333132"/>
                    <a:pt x="671758" y="310243"/>
                  </a:cubicBezTo>
                  <a:cubicBezTo>
                    <a:pt x="680420" y="245277"/>
                    <a:pt x="664092" y="179266"/>
                    <a:pt x="655430" y="114300"/>
                  </a:cubicBezTo>
                  <a:cubicBezTo>
                    <a:pt x="653155" y="97239"/>
                    <a:pt x="651272" y="77485"/>
                    <a:pt x="639101" y="65314"/>
                  </a:cubicBezTo>
                  <a:cubicBezTo>
                    <a:pt x="611348" y="37561"/>
                    <a:pt x="580379" y="0"/>
                    <a:pt x="541130" y="0"/>
                  </a:cubicBezTo>
                  <a:lnTo>
                    <a:pt x="508473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Freeform 7"/>
          <p:cNvSpPr/>
          <p:nvPr/>
        </p:nvSpPr>
        <p:spPr>
          <a:xfrm>
            <a:off x="6181859" y="2621634"/>
            <a:ext cx="824248" cy="430659"/>
          </a:xfrm>
          <a:custGeom>
            <a:avLst/>
            <a:gdLst>
              <a:gd name="connsiteX0" fmla="*/ 824248 w 824248"/>
              <a:gd name="connsiteY0" fmla="*/ 18535 h 430659"/>
              <a:gd name="connsiteX1" fmla="*/ 515155 w 824248"/>
              <a:gd name="connsiteY1" fmla="*/ 5656 h 430659"/>
              <a:gd name="connsiteX2" fmla="*/ 115910 w 824248"/>
              <a:gd name="connsiteY2" fmla="*/ 31414 h 430659"/>
              <a:gd name="connsiteX3" fmla="*/ 38637 w 824248"/>
              <a:gd name="connsiteY3" fmla="*/ 121566 h 430659"/>
              <a:gd name="connsiteX4" fmla="*/ 12879 w 824248"/>
              <a:gd name="connsiteY4" fmla="*/ 198839 h 430659"/>
              <a:gd name="connsiteX5" fmla="*/ 0 w 824248"/>
              <a:gd name="connsiteY5" fmla="*/ 237476 h 430659"/>
              <a:gd name="connsiteX6" fmla="*/ 12879 w 824248"/>
              <a:gd name="connsiteY6" fmla="*/ 379143 h 430659"/>
              <a:gd name="connsiteX7" fmla="*/ 51516 w 824248"/>
              <a:gd name="connsiteY7" fmla="*/ 392022 h 430659"/>
              <a:gd name="connsiteX8" fmla="*/ 90152 w 824248"/>
              <a:gd name="connsiteY8" fmla="*/ 417780 h 430659"/>
              <a:gd name="connsiteX9" fmla="*/ 386366 w 824248"/>
              <a:gd name="connsiteY9" fmla="*/ 430659 h 430659"/>
              <a:gd name="connsiteX10" fmla="*/ 708338 w 824248"/>
              <a:gd name="connsiteY10" fmla="*/ 417780 h 430659"/>
              <a:gd name="connsiteX11" fmla="*/ 746975 w 824248"/>
              <a:gd name="connsiteY11" fmla="*/ 404901 h 430659"/>
              <a:gd name="connsiteX12" fmla="*/ 798490 w 824248"/>
              <a:gd name="connsiteY12" fmla="*/ 314749 h 430659"/>
              <a:gd name="connsiteX13" fmla="*/ 811369 w 824248"/>
              <a:gd name="connsiteY13" fmla="*/ 263234 h 430659"/>
              <a:gd name="connsiteX14" fmla="*/ 798490 w 824248"/>
              <a:gd name="connsiteY14" fmla="*/ 134445 h 430659"/>
              <a:gd name="connsiteX15" fmla="*/ 785611 w 824248"/>
              <a:gd name="connsiteY15" fmla="*/ 95808 h 430659"/>
              <a:gd name="connsiteX16" fmla="*/ 708338 w 824248"/>
              <a:gd name="connsiteY16" fmla="*/ 70051 h 430659"/>
              <a:gd name="connsiteX17" fmla="*/ 669702 w 824248"/>
              <a:gd name="connsiteY17" fmla="*/ 44293 h 430659"/>
              <a:gd name="connsiteX18" fmla="*/ 631065 w 824248"/>
              <a:gd name="connsiteY18" fmla="*/ 31414 h 430659"/>
              <a:gd name="connsiteX19" fmla="*/ 347730 w 824248"/>
              <a:gd name="connsiteY19" fmla="*/ 31414 h 43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24248" h="430659">
                <a:moveTo>
                  <a:pt x="824248" y="18535"/>
                </a:moveTo>
                <a:cubicBezTo>
                  <a:pt x="721217" y="14242"/>
                  <a:pt x="618275" y="5656"/>
                  <a:pt x="515155" y="5656"/>
                </a:cubicBezTo>
                <a:cubicBezTo>
                  <a:pt x="181071" y="5656"/>
                  <a:pt x="264129" y="-17992"/>
                  <a:pt x="115910" y="31414"/>
                </a:cubicBezTo>
                <a:cubicBezTo>
                  <a:pt x="90133" y="57191"/>
                  <a:pt x="55159" y="88522"/>
                  <a:pt x="38637" y="121566"/>
                </a:cubicBezTo>
                <a:cubicBezTo>
                  <a:pt x="26495" y="145851"/>
                  <a:pt x="21465" y="173081"/>
                  <a:pt x="12879" y="198839"/>
                </a:cubicBezTo>
                <a:lnTo>
                  <a:pt x="0" y="237476"/>
                </a:lnTo>
                <a:cubicBezTo>
                  <a:pt x="4293" y="284698"/>
                  <a:pt x="-2116" y="334159"/>
                  <a:pt x="12879" y="379143"/>
                </a:cubicBezTo>
                <a:cubicBezTo>
                  <a:pt x="17172" y="392022"/>
                  <a:pt x="39374" y="385951"/>
                  <a:pt x="51516" y="392022"/>
                </a:cubicBezTo>
                <a:cubicBezTo>
                  <a:pt x="65360" y="398944"/>
                  <a:pt x="74776" y="416006"/>
                  <a:pt x="90152" y="417780"/>
                </a:cubicBezTo>
                <a:cubicBezTo>
                  <a:pt x="188332" y="429109"/>
                  <a:pt x="287628" y="426366"/>
                  <a:pt x="386366" y="430659"/>
                </a:cubicBezTo>
                <a:cubicBezTo>
                  <a:pt x="493690" y="426366"/>
                  <a:pt x="601201" y="425433"/>
                  <a:pt x="708338" y="417780"/>
                </a:cubicBezTo>
                <a:cubicBezTo>
                  <a:pt x="721879" y="416813"/>
                  <a:pt x="736374" y="413382"/>
                  <a:pt x="746975" y="404901"/>
                </a:cubicBezTo>
                <a:cubicBezTo>
                  <a:pt x="760322" y="394224"/>
                  <a:pt x="794415" y="325617"/>
                  <a:pt x="798490" y="314749"/>
                </a:cubicBezTo>
                <a:cubicBezTo>
                  <a:pt x="804705" y="298176"/>
                  <a:pt x="807076" y="280406"/>
                  <a:pt x="811369" y="263234"/>
                </a:cubicBezTo>
                <a:cubicBezTo>
                  <a:pt x="807076" y="220304"/>
                  <a:pt x="805050" y="177087"/>
                  <a:pt x="798490" y="134445"/>
                </a:cubicBezTo>
                <a:cubicBezTo>
                  <a:pt x="796426" y="121027"/>
                  <a:pt x="796658" y="103699"/>
                  <a:pt x="785611" y="95808"/>
                </a:cubicBezTo>
                <a:cubicBezTo>
                  <a:pt x="763517" y="80027"/>
                  <a:pt x="708338" y="70051"/>
                  <a:pt x="708338" y="70051"/>
                </a:cubicBezTo>
                <a:cubicBezTo>
                  <a:pt x="695459" y="61465"/>
                  <a:pt x="683546" y="51215"/>
                  <a:pt x="669702" y="44293"/>
                </a:cubicBezTo>
                <a:cubicBezTo>
                  <a:pt x="657560" y="38222"/>
                  <a:pt x="644630" y="31957"/>
                  <a:pt x="631065" y="31414"/>
                </a:cubicBezTo>
                <a:cubicBezTo>
                  <a:pt x="536695" y="27639"/>
                  <a:pt x="442175" y="31414"/>
                  <a:pt x="347730" y="3141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233375" y="3046856"/>
            <a:ext cx="786362" cy="469076"/>
          </a:xfrm>
          <a:custGeom>
            <a:avLst/>
            <a:gdLst>
              <a:gd name="connsiteX0" fmla="*/ 631064 w 786362"/>
              <a:gd name="connsiteY0" fmla="*/ 5437 h 469076"/>
              <a:gd name="connsiteX1" fmla="*/ 566670 w 786362"/>
              <a:gd name="connsiteY1" fmla="*/ 44074 h 469076"/>
              <a:gd name="connsiteX2" fmla="*/ 0 w 786362"/>
              <a:gd name="connsiteY2" fmla="*/ 121347 h 469076"/>
              <a:gd name="connsiteX3" fmla="*/ 12879 w 786362"/>
              <a:gd name="connsiteY3" fmla="*/ 327409 h 469076"/>
              <a:gd name="connsiteX4" fmla="*/ 51515 w 786362"/>
              <a:gd name="connsiteY4" fmla="*/ 404682 h 469076"/>
              <a:gd name="connsiteX5" fmla="*/ 90152 w 786362"/>
              <a:gd name="connsiteY5" fmla="*/ 417561 h 469076"/>
              <a:gd name="connsiteX6" fmla="*/ 193183 w 786362"/>
              <a:gd name="connsiteY6" fmla="*/ 456198 h 469076"/>
              <a:gd name="connsiteX7" fmla="*/ 257577 w 786362"/>
              <a:gd name="connsiteY7" fmla="*/ 469076 h 469076"/>
              <a:gd name="connsiteX8" fmla="*/ 631064 w 786362"/>
              <a:gd name="connsiteY8" fmla="*/ 456198 h 469076"/>
              <a:gd name="connsiteX9" fmla="*/ 669701 w 786362"/>
              <a:gd name="connsiteY9" fmla="*/ 443319 h 469076"/>
              <a:gd name="connsiteX10" fmla="*/ 746974 w 786362"/>
              <a:gd name="connsiteY10" fmla="*/ 404682 h 469076"/>
              <a:gd name="connsiteX11" fmla="*/ 759853 w 786362"/>
              <a:gd name="connsiteY11" fmla="*/ 366045 h 469076"/>
              <a:gd name="connsiteX12" fmla="*/ 785611 w 786362"/>
              <a:gd name="connsiteY12" fmla="*/ 327409 h 469076"/>
              <a:gd name="connsiteX13" fmla="*/ 772732 w 786362"/>
              <a:gd name="connsiteY13" fmla="*/ 159983 h 469076"/>
              <a:gd name="connsiteX14" fmla="*/ 759853 w 786362"/>
              <a:gd name="connsiteY14" fmla="*/ 121347 h 469076"/>
              <a:gd name="connsiteX15" fmla="*/ 605307 w 786362"/>
              <a:gd name="connsiteY15" fmla="*/ 44074 h 469076"/>
              <a:gd name="connsiteX16" fmla="*/ 566670 w 786362"/>
              <a:gd name="connsiteY16" fmla="*/ 31195 h 469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6362" h="469076">
                <a:moveTo>
                  <a:pt x="631064" y="5437"/>
                </a:moveTo>
                <a:cubicBezTo>
                  <a:pt x="609599" y="18316"/>
                  <a:pt x="591616" y="41995"/>
                  <a:pt x="566670" y="44074"/>
                </a:cubicBezTo>
                <a:cubicBezTo>
                  <a:pt x="-16040" y="92633"/>
                  <a:pt x="49925" y="-128279"/>
                  <a:pt x="0" y="121347"/>
                </a:cubicBezTo>
                <a:cubicBezTo>
                  <a:pt x="4293" y="190034"/>
                  <a:pt x="5675" y="258966"/>
                  <a:pt x="12879" y="327409"/>
                </a:cubicBezTo>
                <a:cubicBezTo>
                  <a:pt x="15024" y="347791"/>
                  <a:pt x="36045" y="392306"/>
                  <a:pt x="51515" y="404682"/>
                </a:cubicBezTo>
                <a:cubicBezTo>
                  <a:pt x="62116" y="413163"/>
                  <a:pt x="77441" y="412794"/>
                  <a:pt x="90152" y="417561"/>
                </a:cubicBezTo>
                <a:cubicBezTo>
                  <a:pt x="113788" y="426425"/>
                  <a:pt x="163950" y="448890"/>
                  <a:pt x="193183" y="456198"/>
                </a:cubicBezTo>
                <a:cubicBezTo>
                  <a:pt x="214419" y="461507"/>
                  <a:pt x="236112" y="464783"/>
                  <a:pt x="257577" y="469076"/>
                </a:cubicBezTo>
                <a:cubicBezTo>
                  <a:pt x="382073" y="464783"/>
                  <a:pt x="506737" y="463968"/>
                  <a:pt x="631064" y="456198"/>
                </a:cubicBezTo>
                <a:cubicBezTo>
                  <a:pt x="644613" y="455351"/>
                  <a:pt x="657295" y="448833"/>
                  <a:pt x="669701" y="443319"/>
                </a:cubicBezTo>
                <a:cubicBezTo>
                  <a:pt x="696017" y="431623"/>
                  <a:pt x="721216" y="417561"/>
                  <a:pt x="746974" y="404682"/>
                </a:cubicBezTo>
                <a:cubicBezTo>
                  <a:pt x="751267" y="391803"/>
                  <a:pt x="753782" y="378187"/>
                  <a:pt x="759853" y="366045"/>
                </a:cubicBezTo>
                <a:cubicBezTo>
                  <a:pt x="766775" y="352201"/>
                  <a:pt x="784645" y="342857"/>
                  <a:pt x="785611" y="327409"/>
                </a:cubicBezTo>
                <a:cubicBezTo>
                  <a:pt x="789103" y="271544"/>
                  <a:pt x="779675" y="215524"/>
                  <a:pt x="772732" y="159983"/>
                </a:cubicBezTo>
                <a:cubicBezTo>
                  <a:pt x="771048" y="146512"/>
                  <a:pt x="769452" y="130946"/>
                  <a:pt x="759853" y="121347"/>
                </a:cubicBezTo>
                <a:cubicBezTo>
                  <a:pt x="709919" y="71413"/>
                  <a:pt x="668158" y="65024"/>
                  <a:pt x="605307" y="44074"/>
                </a:cubicBezTo>
                <a:lnTo>
                  <a:pt x="566670" y="31195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6246254" y="3451538"/>
            <a:ext cx="669701" cy="347730"/>
          </a:xfrm>
          <a:custGeom>
            <a:avLst/>
            <a:gdLst>
              <a:gd name="connsiteX0" fmla="*/ 669701 w 669701"/>
              <a:gd name="connsiteY0" fmla="*/ 38637 h 347730"/>
              <a:gd name="connsiteX1" fmla="*/ 347729 w 669701"/>
              <a:gd name="connsiteY1" fmla="*/ 25758 h 347730"/>
              <a:gd name="connsiteX2" fmla="*/ 309092 w 669701"/>
              <a:gd name="connsiteY2" fmla="*/ 12879 h 347730"/>
              <a:gd name="connsiteX3" fmla="*/ 257577 w 669701"/>
              <a:gd name="connsiteY3" fmla="*/ 0 h 347730"/>
              <a:gd name="connsiteX4" fmla="*/ 51515 w 669701"/>
              <a:gd name="connsiteY4" fmla="*/ 12879 h 347730"/>
              <a:gd name="connsiteX5" fmla="*/ 25757 w 669701"/>
              <a:gd name="connsiteY5" fmla="*/ 51516 h 347730"/>
              <a:gd name="connsiteX6" fmla="*/ 0 w 669701"/>
              <a:gd name="connsiteY6" fmla="*/ 141668 h 347730"/>
              <a:gd name="connsiteX7" fmla="*/ 12878 w 669701"/>
              <a:gd name="connsiteY7" fmla="*/ 309093 h 347730"/>
              <a:gd name="connsiteX8" fmla="*/ 51515 w 669701"/>
              <a:gd name="connsiteY8" fmla="*/ 321972 h 347730"/>
              <a:gd name="connsiteX9" fmla="*/ 128788 w 669701"/>
              <a:gd name="connsiteY9" fmla="*/ 334851 h 347730"/>
              <a:gd name="connsiteX10" fmla="*/ 321971 w 669701"/>
              <a:gd name="connsiteY10" fmla="*/ 347730 h 347730"/>
              <a:gd name="connsiteX11" fmla="*/ 553791 w 669701"/>
              <a:gd name="connsiteY11" fmla="*/ 321972 h 347730"/>
              <a:gd name="connsiteX12" fmla="*/ 592428 w 669701"/>
              <a:gd name="connsiteY12" fmla="*/ 309093 h 347730"/>
              <a:gd name="connsiteX13" fmla="*/ 656822 w 669701"/>
              <a:gd name="connsiteY13" fmla="*/ 193183 h 347730"/>
              <a:gd name="connsiteX14" fmla="*/ 618185 w 669701"/>
              <a:gd name="connsiteY14" fmla="*/ 115910 h 347730"/>
              <a:gd name="connsiteX15" fmla="*/ 540912 w 669701"/>
              <a:gd name="connsiteY15" fmla="*/ 77273 h 347730"/>
              <a:gd name="connsiteX16" fmla="*/ 515154 w 669701"/>
              <a:gd name="connsiteY16" fmla="*/ 64394 h 3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9701" h="347730">
                <a:moveTo>
                  <a:pt x="669701" y="38637"/>
                </a:moveTo>
                <a:cubicBezTo>
                  <a:pt x="562377" y="34344"/>
                  <a:pt x="454866" y="33411"/>
                  <a:pt x="347729" y="25758"/>
                </a:cubicBezTo>
                <a:cubicBezTo>
                  <a:pt x="334188" y="24791"/>
                  <a:pt x="322145" y="16609"/>
                  <a:pt x="309092" y="12879"/>
                </a:cubicBezTo>
                <a:cubicBezTo>
                  <a:pt x="292073" y="8016"/>
                  <a:pt x="274749" y="4293"/>
                  <a:pt x="257577" y="0"/>
                </a:cubicBezTo>
                <a:cubicBezTo>
                  <a:pt x="188890" y="4293"/>
                  <a:pt x="118697" y="-2051"/>
                  <a:pt x="51515" y="12879"/>
                </a:cubicBezTo>
                <a:cubicBezTo>
                  <a:pt x="36405" y="16237"/>
                  <a:pt x="32679" y="37672"/>
                  <a:pt x="25757" y="51516"/>
                </a:cubicBezTo>
                <a:cubicBezTo>
                  <a:pt x="16517" y="69996"/>
                  <a:pt x="4127" y="125157"/>
                  <a:pt x="0" y="141668"/>
                </a:cubicBezTo>
                <a:cubicBezTo>
                  <a:pt x="4293" y="197476"/>
                  <a:pt x="-2499" y="255273"/>
                  <a:pt x="12878" y="309093"/>
                </a:cubicBezTo>
                <a:cubicBezTo>
                  <a:pt x="16607" y="322146"/>
                  <a:pt x="38263" y="319027"/>
                  <a:pt x="51515" y="321972"/>
                </a:cubicBezTo>
                <a:cubicBezTo>
                  <a:pt x="77006" y="327637"/>
                  <a:pt x="102793" y="332375"/>
                  <a:pt x="128788" y="334851"/>
                </a:cubicBezTo>
                <a:cubicBezTo>
                  <a:pt x="193035" y="340970"/>
                  <a:pt x="257577" y="343437"/>
                  <a:pt x="321971" y="347730"/>
                </a:cubicBezTo>
                <a:cubicBezTo>
                  <a:pt x="423111" y="339950"/>
                  <a:pt x="468968" y="343178"/>
                  <a:pt x="553791" y="321972"/>
                </a:cubicBezTo>
                <a:cubicBezTo>
                  <a:pt x="566961" y="318679"/>
                  <a:pt x="579549" y="313386"/>
                  <a:pt x="592428" y="309093"/>
                </a:cubicBezTo>
                <a:cubicBezTo>
                  <a:pt x="651473" y="220524"/>
                  <a:pt x="634154" y="261188"/>
                  <a:pt x="656822" y="193183"/>
                </a:cubicBezTo>
                <a:cubicBezTo>
                  <a:pt x="646347" y="161759"/>
                  <a:pt x="643151" y="140876"/>
                  <a:pt x="618185" y="115910"/>
                </a:cubicBezTo>
                <a:cubicBezTo>
                  <a:pt x="589238" y="86962"/>
                  <a:pt x="575828" y="91240"/>
                  <a:pt x="540912" y="77273"/>
                </a:cubicBezTo>
                <a:cubicBezTo>
                  <a:pt x="531999" y="73708"/>
                  <a:pt x="523740" y="68687"/>
                  <a:pt x="515154" y="6439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6168980" y="3786389"/>
            <a:ext cx="875764" cy="399245"/>
          </a:xfrm>
          <a:custGeom>
            <a:avLst/>
            <a:gdLst>
              <a:gd name="connsiteX0" fmla="*/ 257578 w 875764"/>
              <a:gd name="connsiteY0" fmla="*/ 12879 h 399245"/>
              <a:gd name="connsiteX1" fmla="*/ 193183 w 875764"/>
              <a:gd name="connsiteY1" fmla="*/ 51515 h 399245"/>
              <a:gd name="connsiteX2" fmla="*/ 154547 w 875764"/>
              <a:gd name="connsiteY2" fmla="*/ 64394 h 399245"/>
              <a:gd name="connsiteX3" fmla="*/ 77274 w 875764"/>
              <a:gd name="connsiteY3" fmla="*/ 115910 h 399245"/>
              <a:gd name="connsiteX4" fmla="*/ 12879 w 875764"/>
              <a:gd name="connsiteY4" fmla="*/ 231819 h 399245"/>
              <a:gd name="connsiteX5" fmla="*/ 0 w 875764"/>
              <a:gd name="connsiteY5" fmla="*/ 283335 h 399245"/>
              <a:gd name="connsiteX6" fmla="*/ 12879 w 875764"/>
              <a:gd name="connsiteY6" fmla="*/ 373487 h 399245"/>
              <a:gd name="connsiteX7" fmla="*/ 64395 w 875764"/>
              <a:gd name="connsiteY7" fmla="*/ 386366 h 399245"/>
              <a:gd name="connsiteX8" fmla="*/ 103031 w 875764"/>
              <a:gd name="connsiteY8" fmla="*/ 399245 h 399245"/>
              <a:gd name="connsiteX9" fmla="*/ 811369 w 875764"/>
              <a:gd name="connsiteY9" fmla="*/ 386366 h 399245"/>
              <a:gd name="connsiteX10" fmla="*/ 850006 w 875764"/>
              <a:gd name="connsiteY10" fmla="*/ 373487 h 399245"/>
              <a:gd name="connsiteX11" fmla="*/ 875764 w 875764"/>
              <a:gd name="connsiteY11" fmla="*/ 309093 h 399245"/>
              <a:gd name="connsiteX12" fmla="*/ 824248 w 875764"/>
              <a:gd name="connsiteY12" fmla="*/ 141667 h 399245"/>
              <a:gd name="connsiteX13" fmla="*/ 798490 w 875764"/>
              <a:gd name="connsiteY13" fmla="*/ 103031 h 399245"/>
              <a:gd name="connsiteX14" fmla="*/ 721217 w 875764"/>
              <a:gd name="connsiteY14" fmla="*/ 51515 h 399245"/>
              <a:gd name="connsiteX15" fmla="*/ 682581 w 875764"/>
              <a:gd name="connsiteY15" fmla="*/ 25757 h 399245"/>
              <a:gd name="connsiteX16" fmla="*/ 643944 w 875764"/>
              <a:gd name="connsiteY16" fmla="*/ 0 h 3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75764" h="399245">
                <a:moveTo>
                  <a:pt x="257578" y="12879"/>
                </a:moveTo>
                <a:cubicBezTo>
                  <a:pt x="236113" y="25758"/>
                  <a:pt x="215572" y="40320"/>
                  <a:pt x="193183" y="51515"/>
                </a:cubicBezTo>
                <a:cubicBezTo>
                  <a:pt x="181041" y="57586"/>
                  <a:pt x="165842" y="56864"/>
                  <a:pt x="154547" y="64394"/>
                </a:cubicBezTo>
                <a:cubicBezTo>
                  <a:pt x="58076" y="128709"/>
                  <a:pt x="169140" y="85287"/>
                  <a:pt x="77274" y="115910"/>
                </a:cubicBezTo>
                <a:cubicBezTo>
                  <a:pt x="41658" y="222756"/>
                  <a:pt x="101451" y="54677"/>
                  <a:pt x="12879" y="231819"/>
                </a:cubicBezTo>
                <a:cubicBezTo>
                  <a:pt x="4963" y="247651"/>
                  <a:pt x="4293" y="266163"/>
                  <a:pt x="0" y="283335"/>
                </a:cubicBezTo>
                <a:cubicBezTo>
                  <a:pt x="4293" y="313386"/>
                  <a:pt x="-3210" y="347745"/>
                  <a:pt x="12879" y="373487"/>
                </a:cubicBezTo>
                <a:cubicBezTo>
                  <a:pt x="22260" y="388497"/>
                  <a:pt x="47376" y="381503"/>
                  <a:pt x="64395" y="386366"/>
                </a:cubicBezTo>
                <a:cubicBezTo>
                  <a:pt x="77448" y="390095"/>
                  <a:pt x="90152" y="394952"/>
                  <a:pt x="103031" y="399245"/>
                </a:cubicBezTo>
                <a:lnTo>
                  <a:pt x="811369" y="386366"/>
                </a:lnTo>
                <a:cubicBezTo>
                  <a:pt x="824937" y="385898"/>
                  <a:pt x="841315" y="383916"/>
                  <a:pt x="850006" y="373487"/>
                </a:cubicBezTo>
                <a:cubicBezTo>
                  <a:pt x="864806" y="355727"/>
                  <a:pt x="867178" y="330558"/>
                  <a:pt x="875764" y="309093"/>
                </a:cubicBezTo>
                <a:cubicBezTo>
                  <a:pt x="853510" y="64299"/>
                  <a:pt x="904942" y="222359"/>
                  <a:pt x="824248" y="141667"/>
                </a:cubicBezTo>
                <a:cubicBezTo>
                  <a:pt x="813303" y="130722"/>
                  <a:pt x="810139" y="113224"/>
                  <a:pt x="798490" y="103031"/>
                </a:cubicBezTo>
                <a:cubicBezTo>
                  <a:pt x="775192" y="82646"/>
                  <a:pt x="746975" y="68687"/>
                  <a:pt x="721217" y="51515"/>
                </a:cubicBezTo>
                <a:lnTo>
                  <a:pt x="682581" y="25757"/>
                </a:lnTo>
                <a:lnTo>
                  <a:pt x="643944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6053070" y="4198498"/>
            <a:ext cx="916473" cy="412139"/>
          </a:xfrm>
          <a:custGeom>
            <a:avLst/>
            <a:gdLst>
              <a:gd name="connsiteX0" fmla="*/ 257578 w 916473"/>
              <a:gd name="connsiteY0" fmla="*/ 38651 h 412139"/>
              <a:gd name="connsiteX1" fmla="*/ 180305 w 916473"/>
              <a:gd name="connsiteY1" fmla="*/ 51530 h 412139"/>
              <a:gd name="connsiteX2" fmla="*/ 141668 w 916473"/>
              <a:gd name="connsiteY2" fmla="*/ 77288 h 412139"/>
              <a:gd name="connsiteX3" fmla="*/ 77274 w 916473"/>
              <a:gd name="connsiteY3" fmla="*/ 90167 h 412139"/>
              <a:gd name="connsiteX4" fmla="*/ 0 w 916473"/>
              <a:gd name="connsiteY4" fmla="*/ 231834 h 412139"/>
              <a:gd name="connsiteX5" fmla="*/ 12879 w 916473"/>
              <a:gd name="connsiteY5" fmla="*/ 399260 h 412139"/>
              <a:gd name="connsiteX6" fmla="*/ 51516 w 916473"/>
              <a:gd name="connsiteY6" fmla="*/ 412139 h 412139"/>
              <a:gd name="connsiteX7" fmla="*/ 321972 w 916473"/>
              <a:gd name="connsiteY7" fmla="*/ 399260 h 412139"/>
              <a:gd name="connsiteX8" fmla="*/ 412124 w 916473"/>
              <a:gd name="connsiteY8" fmla="*/ 386381 h 412139"/>
              <a:gd name="connsiteX9" fmla="*/ 463640 w 916473"/>
              <a:gd name="connsiteY9" fmla="*/ 373502 h 412139"/>
              <a:gd name="connsiteX10" fmla="*/ 540913 w 916473"/>
              <a:gd name="connsiteY10" fmla="*/ 360623 h 412139"/>
              <a:gd name="connsiteX11" fmla="*/ 631065 w 916473"/>
              <a:gd name="connsiteY11" fmla="*/ 321987 h 412139"/>
              <a:gd name="connsiteX12" fmla="*/ 682581 w 916473"/>
              <a:gd name="connsiteY12" fmla="*/ 296229 h 412139"/>
              <a:gd name="connsiteX13" fmla="*/ 837127 w 916473"/>
              <a:gd name="connsiteY13" fmla="*/ 270471 h 412139"/>
              <a:gd name="connsiteX14" fmla="*/ 875764 w 916473"/>
              <a:gd name="connsiteY14" fmla="*/ 257592 h 412139"/>
              <a:gd name="connsiteX15" fmla="*/ 914400 w 916473"/>
              <a:gd name="connsiteY15" fmla="*/ 231834 h 412139"/>
              <a:gd name="connsiteX16" fmla="*/ 901522 w 916473"/>
              <a:gd name="connsiteY16" fmla="*/ 90167 h 412139"/>
              <a:gd name="connsiteX17" fmla="*/ 888643 w 916473"/>
              <a:gd name="connsiteY17" fmla="*/ 51530 h 412139"/>
              <a:gd name="connsiteX18" fmla="*/ 798491 w 916473"/>
              <a:gd name="connsiteY18" fmla="*/ 15 h 41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16473" h="412139">
                <a:moveTo>
                  <a:pt x="257578" y="38651"/>
                </a:moveTo>
                <a:cubicBezTo>
                  <a:pt x="231820" y="42944"/>
                  <a:pt x="205078" y="43272"/>
                  <a:pt x="180305" y="51530"/>
                </a:cubicBezTo>
                <a:cubicBezTo>
                  <a:pt x="165621" y="56425"/>
                  <a:pt x="156161" y="71853"/>
                  <a:pt x="141668" y="77288"/>
                </a:cubicBezTo>
                <a:cubicBezTo>
                  <a:pt x="121172" y="84974"/>
                  <a:pt x="98739" y="85874"/>
                  <a:pt x="77274" y="90167"/>
                </a:cubicBezTo>
                <a:cubicBezTo>
                  <a:pt x="12934" y="186675"/>
                  <a:pt x="37255" y="138697"/>
                  <a:pt x="0" y="231834"/>
                </a:cubicBezTo>
                <a:cubicBezTo>
                  <a:pt x="4293" y="287643"/>
                  <a:pt x="-2498" y="345440"/>
                  <a:pt x="12879" y="399260"/>
                </a:cubicBezTo>
                <a:cubicBezTo>
                  <a:pt x="16609" y="412313"/>
                  <a:pt x="37940" y="412139"/>
                  <a:pt x="51516" y="412139"/>
                </a:cubicBezTo>
                <a:cubicBezTo>
                  <a:pt x="141770" y="412139"/>
                  <a:pt x="231820" y="403553"/>
                  <a:pt x="321972" y="399260"/>
                </a:cubicBezTo>
                <a:cubicBezTo>
                  <a:pt x="352023" y="394967"/>
                  <a:pt x="382258" y="391811"/>
                  <a:pt x="412124" y="386381"/>
                </a:cubicBezTo>
                <a:cubicBezTo>
                  <a:pt x="429539" y="383215"/>
                  <a:pt x="446283" y="376973"/>
                  <a:pt x="463640" y="373502"/>
                </a:cubicBezTo>
                <a:cubicBezTo>
                  <a:pt x="489246" y="368381"/>
                  <a:pt x="515155" y="364916"/>
                  <a:pt x="540913" y="360623"/>
                </a:cubicBezTo>
                <a:cubicBezTo>
                  <a:pt x="711774" y="275192"/>
                  <a:pt x="498414" y="378837"/>
                  <a:pt x="631065" y="321987"/>
                </a:cubicBezTo>
                <a:cubicBezTo>
                  <a:pt x="648712" y="314424"/>
                  <a:pt x="663955" y="300885"/>
                  <a:pt x="682581" y="296229"/>
                </a:cubicBezTo>
                <a:cubicBezTo>
                  <a:pt x="733248" y="283562"/>
                  <a:pt x="785915" y="280713"/>
                  <a:pt x="837127" y="270471"/>
                </a:cubicBezTo>
                <a:cubicBezTo>
                  <a:pt x="850439" y="267809"/>
                  <a:pt x="862885" y="261885"/>
                  <a:pt x="875764" y="257592"/>
                </a:cubicBezTo>
                <a:cubicBezTo>
                  <a:pt x="888643" y="249006"/>
                  <a:pt x="912046" y="247132"/>
                  <a:pt x="914400" y="231834"/>
                </a:cubicBezTo>
                <a:cubicBezTo>
                  <a:pt x="921610" y="184968"/>
                  <a:pt x="908228" y="137108"/>
                  <a:pt x="901522" y="90167"/>
                </a:cubicBezTo>
                <a:cubicBezTo>
                  <a:pt x="899602" y="76728"/>
                  <a:pt x="898242" y="61129"/>
                  <a:pt x="888643" y="51530"/>
                </a:cubicBezTo>
                <a:cubicBezTo>
                  <a:pt x="834746" y="-2366"/>
                  <a:pt x="838589" y="15"/>
                  <a:pt x="798491" y="1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2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770117"/>
              </p:ext>
            </p:extLst>
          </p:nvPr>
        </p:nvGraphicFramePr>
        <p:xfrm>
          <a:off x="1012371" y="310243"/>
          <a:ext cx="9976758" cy="6123213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4988379"/>
                <a:gridCol w="4988379"/>
              </a:tblGrid>
              <a:tr h="63774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Initial Benefits of Small Class Sizes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85470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effectLst/>
                        </a:rPr>
                        <a:t>taught </a:t>
                      </a:r>
                      <a:r>
                        <a:rPr lang="en-US" sz="2400" dirty="0">
                          <a:effectLst/>
                        </a:rPr>
                        <a:t>in a ‘family like’ environments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effectLst/>
                        </a:rPr>
                        <a:t>reduces </a:t>
                      </a:r>
                      <a:r>
                        <a:rPr lang="en-US" sz="2400" dirty="0">
                          <a:effectLst/>
                        </a:rPr>
                        <a:t>effects of not attending preschool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effectLst/>
                        </a:rPr>
                        <a:t>improved </a:t>
                      </a:r>
                      <a:r>
                        <a:rPr lang="en-US" sz="2400" dirty="0">
                          <a:effectLst/>
                        </a:rPr>
                        <a:t>attendance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effectLst/>
                        </a:rPr>
                        <a:t>score </a:t>
                      </a:r>
                      <a:r>
                        <a:rPr lang="en-US" sz="2400" dirty="0">
                          <a:effectLst/>
                        </a:rPr>
                        <a:t>substantially better on reading and mathematics tests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effectLst/>
                        </a:rPr>
                        <a:t>higher </a:t>
                      </a:r>
                      <a:r>
                        <a:rPr lang="en-US" sz="2400" dirty="0">
                          <a:effectLst/>
                        </a:rPr>
                        <a:t>levels of engagement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effectLst/>
                        </a:rPr>
                        <a:t>participate </a:t>
                      </a:r>
                      <a:r>
                        <a:rPr lang="en-US" sz="2400" dirty="0">
                          <a:effectLst/>
                        </a:rPr>
                        <a:t>more in school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effectLst/>
                        </a:rPr>
                        <a:t>less </a:t>
                      </a:r>
                      <a:r>
                        <a:rPr lang="en-US" sz="2400" dirty="0">
                          <a:effectLst/>
                        </a:rPr>
                        <a:t>time is spent on classroom management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effectLst/>
                        </a:rPr>
                        <a:t>increased </a:t>
                      </a:r>
                      <a:r>
                        <a:rPr lang="en-US" sz="2400" dirty="0">
                          <a:effectLst/>
                        </a:rPr>
                        <a:t>instruction </a:t>
                      </a:r>
                      <a:r>
                        <a:rPr lang="en-US" sz="2400" dirty="0" smtClean="0">
                          <a:effectLst/>
                        </a:rPr>
                        <a:t>time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 smtClean="0">
                          <a:effectLst/>
                        </a:rPr>
                        <a:t>receive more individualized instruction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effectLst/>
                        </a:rPr>
                        <a:t>more one-on-one and small group help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effectLst/>
                        </a:rPr>
                        <a:t>more lessons are taught through ‘hands-on’ activities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effectLst/>
                        </a:rPr>
                        <a:t>more positive teacher and student interactions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effectLst/>
                        </a:rPr>
                        <a:t>teachers are more engaged with their students</a:t>
                      </a:r>
                    </a:p>
                    <a:p>
                      <a:pPr marL="342900" marR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effectLst/>
                        </a:rPr>
                        <a:t>teachers ‘burn out’ less often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59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268219"/>
              </p:ext>
            </p:extLst>
          </p:nvPr>
        </p:nvGraphicFramePr>
        <p:xfrm>
          <a:off x="1917700" y="507395"/>
          <a:ext cx="8128000" cy="603504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8128000"/>
              </a:tblGrid>
              <a:tr h="8446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effectLst/>
                        </a:rPr>
                        <a:t>Long term Benefits of Small Class Sizes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49834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800" kern="1200" dirty="0" smtClean="0">
                          <a:effectLst/>
                        </a:rPr>
                        <a:t>almost a full year ahead of their peers by 8</a:t>
                      </a:r>
                      <a:r>
                        <a:rPr lang="en-US" sz="2800" kern="1200" baseline="30000" dirty="0" smtClean="0">
                          <a:effectLst/>
                        </a:rPr>
                        <a:t>th</a:t>
                      </a:r>
                      <a:r>
                        <a:rPr lang="en-US" sz="2800" kern="1200" dirty="0" smtClean="0">
                          <a:effectLst/>
                        </a:rPr>
                        <a:t> grade</a:t>
                      </a:r>
                    </a:p>
                    <a:p>
                      <a:pPr marL="457200" indent="-4572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800" kern="1200" dirty="0" smtClean="0">
                          <a:effectLst/>
                        </a:rPr>
                        <a:t>lower teenage pregnancy rates</a:t>
                      </a:r>
                    </a:p>
                    <a:p>
                      <a:pPr marL="457200" indent="-4572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800" kern="1200" dirty="0" smtClean="0">
                          <a:effectLst/>
                        </a:rPr>
                        <a:t>less juvenile criminal behavior</a:t>
                      </a:r>
                    </a:p>
                    <a:p>
                      <a:pPr marL="457200" indent="-4572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800" kern="1200" dirty="0" smtClean="0">
                          <a:effectLst/>
                        </a:rPr>
                        <a:t>more likely to graduate</a:t>
                      </a:r>
                    </a:p>
                    <a:p>
                      <a:pPr marL="457200" indent="-4572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800" kern="1200" dirty="0" smtClean="0">
                          <a:effectLst/>
                        </a:rPr>
                        <a:t>more likely to enroll in college</a:t>
                      </a:r>
                    </a:p>
                    <a:p>
                      <a:pPr marL="457200" indent="-4572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800" kern="1200" dirty="0" smtClean="0">
                          <a:effectLst/>
                        </a:rPr>
                        <a:t>increased savings in health care</a:t>
                      </a:r>
                    </a:p>
                    <a:p>
                      <a:pPr marL="457200" indent="-4572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800" kern="1200" dirty="0" smtClean="0">
                          <a:effectLst/>
                        </a:rPr>
                        <a:t>live on average 2 to 5 years longer</a:t>
                      </a:r>
                      <a:endParaRPr lang="en-US" sz="2800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704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:\2015-2016 Photos\Oct 30 2015 sky behind school\early morning sk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444" y="359229"/>
            <a:ext cx="8409214" cy="369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651" y="4349491"/>
            <a:ext cx="3288799" cy="250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9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761" y="1981782"/>
            <a:ext cx="5896798" cy="3324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22" y="4511785"/>
            <a:ext cx="3397230" cy="2223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433">
            <a:off x="155679" y="246848"/>
            <a:ext cx="4087435" cy="2262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26" y="453513"/>
            <a:ext cx="4489078" cy="29400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4672">
            <a:off x="598137" y="3557367"/>
            <a:ext cx="1983550" cy="2890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389">
            <a:off x="7572241" y="4138067"/>
            <a:ext cx="4535884" cy="250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6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254548"/>
              </p:ext>
            </p:extLst>
          </p:nvPr>
        </p:nvGraphicFramePr>
        <p:xfrm>
          <a:off x="555171" y="196309"/>
          <a:ext cx="10923814" cy="6482167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0923814"/>
              </a:tblGrid>
              <a:tr h="630007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Students Who Feel</a:t>
                      </a:r>
                      <a:r>
                        <a:rPr lang="en-US" sz="3200" baseline="0" dirty="0" smtClean="0"/>
                        <a:t> Connected at School Are:</a:t>
                      </a:r>
                    </a:p>
                  </a:txBody>
                  <a:tcPr/>
                </a:tc>
              </a:tr>
              <a:tr h="570511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/>
                        <a:t>More likely to attend school regularly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/>
                        <a:t>Stay in school longer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/>
                        <a:t>Have</a:t>
                      </a:r>
                      <a:r>
                        <a:rPr lang="en-US" sz="2400" baseline="0" dirty="0" smtClean="0"/>
                        <a:t> higher grades and test scores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400" baseline="0" dirty="0" smtClean="0"/>
                        <a:t>Less likely to smoke cigarettes or drink alcohol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400" baseline="0" dirty="0" smtClean="0"/>
                        <a:t>Less likely to have sexual intercourse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400" baseline="0" dirty="0" smtClean="0"/>
                        <a:t>Less likely to carry weapons or become involved in violence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400" baseline="0" dirty="0" smtClean="0"/>
                        <a:t>Less likely to be injured from dangerous activities such as drinking and driving or not wearing a seatbelt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400" baseline="0" dirty="0" smtClean="0"/>
                        <a:t>Less likely to have emotional problems, suffer from eating disorders or experience suicidal thoughts or attempts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220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942816"/>
              </p:ext>
            </p:extLst>
          </p:nvPr>
        </p:nvGraphicFramePr>
        <p:xfrm>
          <a:off x="816429" y="457200"/>
          <a:ext cx="10727871" cy="608293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0727871"/>
              </a:tblGrid>
              <a:tr h="11146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Consequences</a:t>
                      </a:r>
                      <a:r>
                        <a:rPr lang="en-US" sz="3200" baseline="0" dirty="0" smtClean="0"/>
                        <a:t> of Children Not Being Connected to Their School</a:t>
                      </a:r>
                      <a:endParaRPr lang="en-US" sz="3200" b="1" dirty="0"/>
                    </a:p>
                  </a:txBody>
                  <a:tcPr/>
                </a:tc>
              </a:tr>
              <a:tr h="496826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200" dirty="0" smtClean="0"/>
                        <a:t>Lose</a:t>
                      </a:r>
                      <a:r>
                        <a:rPr lang="en-US" sz="3200" baseline="0" dirty="0" smtClean="0"/>
                        <a:t> sense of pride and identify for their community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200" baseline="0" dirty="0" smtClean="0"/>
                        <a:t>Are less engaged in what is happening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200" baseline="0" dirty="0" smtClean="0"/>
                        <a:t>Fail to learn about the history, values and experiences of their own people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200" baseline="0" dirty="0" smtClean="0"/>
                        <a:t>Are less engaged in what is happening in their communities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200" baseline="0" dirty="0" smtClean="0"/>
                        <a:t>Lose their connections to the older citizens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115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96" y="393955"/>
            <a:ext cx="9808747" cy="6050388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108960" y="3474720"/>
            <a:ext cx="2258262" cy="1294228"/>
          </a:xfrm>
          <a:custGeom>
            <a:avLst/>
            <a:gdLst>
              <a:gd name="connsiteX0" fmla="*/ 1828800 w 2258262"/>
              <a:gd name="connsiteY0" fmla="*/ 0 h 1294228"/>
              <a:gd name="connsiteX1" fmla="*/ 1505243 w 2258262"/>
              <a:gd name="connsiteY1" fmla="*/ 14068 h 1294228"/>
              <a:gd name="connsiteX2" fmla="*/ 844062 w 2258262"/>
              <a:gd name="connsiteY2" fmla="*/ 56271 h 1294228"/>
              <a:gd name="connsiteX3" fmla="*/ 647114 w 2258262"/>
              <a:gd name="connsiteY3" fmla="*/ 84406 h 1294228"/>
              <a:gd name="connsiteX4" fmla="*/ 562708 w 2258262"/>
              <a:gd name="connsiteY4" fmla="*/ 98474 h 1294228"/>
              <a:gd name="connsiteX5" fmla="*/ 407963 w 2258262"/>
              <a:gd name="connsiteY5" fmla="*/ 112542 h 1294228"/>
              <a:gd name="connsiteX6" fmla="*/ 267286 w 2258262"/>
              <a:gd name="connsiteY6" fmla="*/ 154745 h 1294228"/>
              <a:gd name="connsiteX7" fmla="*/ 154745 w 2258262"/>
              <a:gd name="connsiteY7" fmla="*/ 225083 h 1294228"/>
              <a:gd name="connsiteX8" fmla="*/ 126609 w 2258262"/>
              <a:gd name="connsiteY8" fmla="*/ 267286 h 1294228"/>
              <a:gd name="connsiteX9" fmla="*/ 84406 w 2258262"/>
              <a:gd name="connsiteY9" fmla="*/ 309489 h 1294228"/>
              <a:gd name="connsiteX10" fmla="*/ 28135 w 2258262"/>
              <a:gd name="connsiteY10" fmla="*/ 506437 h 1294228"/>
              <a:gd name="connsiteX11" fmla="*/ 0 w 2258262"/>
              <a:gd name="connsiteY11" fmla="*/ 576775 h 1294228"/>
              <a:gd name="connsiteX12" fmla="*/ 28135 w 2258262"/>
              <a:gd name="connsiteY12" fmla="*/ 872197 h 1294228"/>
              <a:gd name="connsiteX13" fmla="*/ 140677 w 2258262"/>
              <a:gd name="connsiteY13" fmla="*/ 984738 h 1294228"/>
              <a:gd name="connsiteX14" fmla="*/ 211015 w 2258262"/>
              <a:gd name="connsiteY14" fmla="*/ 1069145 h 1294228"/>
              <a:gd name="connsiteX15" fmla="*/ 295422 w 2258262"/>
              <a:gd name="connsiteY15" fmla="*/ 1125415 h 1294228"/>
              <a:gd name="connsiteX16" fmla="*/ 337625 w 2258262"/>
              <a:gd name="connsiteY16" fmla="*/ 1153551 h 1294228"/>
              <a:gd name="connsiteX17" fmla="*/ 407963 w 2258262"/>
              <a:gd name="connsiteY17" fmla="*/ 1167618 h 1294228"/>
              <a:gd name="connsiteX18" fmla="*/ 478302 w 2258262"/>
              <a:gd name="connsiteY18" fmla="*/ 1209822 h 1294228"/>
              <a:gd name="connsiteX19" fmla="*/ 534572 w 2258262"/>
              <a:gd name="connsiteY19" fmla="*/ 1223889 h 1294228"/>
              <a:gd name="connsiteX20" fmla="*/ 801858 w 2258262"/>
              <a:gd name="connsiteY20" fmla="*/ 1294228 h 1294228"/>
              <a:gd name="connsiteX21" fmla="*/ 1533378 w 2258262"/>
              <a:gd name="connsiteY21" fmla="*/ 1280160 h 1294228"/>
              <a:gd name="connsiteX22" fmla="*/ 1603717 w 2258262"/>
              <a:gd name="connsiteY22" fmla="*/ 1266092 h 1294228"/>
              <a:gd name="connsiteX23" fmla="*/ 1758462 w 2258262"/>
              <a:gd name="connsiteY23" fmla="*/ 1252025 h 1294228"/>
              <a:gd name="connsiteX24" fmla="*/ 1899138 w 2258262"/>
              <a:gd name="connsiteY24" fmla="*/ 1223889 h 1294228"/>
              <a:gd name="connsiteX25" fmla="*/ 2039815 w 2258262"/>
              <a:gd name="connsiteY25" fmla="*/ 1181686 h 1294228"/>
              <a:gd name="connsiteX26" fmla="*/ 2166425 w 2258262"/>
              <a:gd name="connsiteY26" fmla="*/ 1041009 h 1294228"/>
              <a:gd name="connsiteX27" fmla="*/ 2236763 w 2258262"/>
              <a:gd name="connsiteY27" fmla="*/ 928468 h 1294228"/>
              <a:gd name="connsiteX28" fmla="*/ 2236763 w 2258262"/>
              <a:gd name="connsiteY28" fmla="*/ 450166 h 1294228"/>
              <a:gd name="connsiteX29" fmla="*/ 2208628 w 2258262"/>
              <a:gd name="connsiteY29" fmla="*/ 337625 h 1294228"/>
              <a:gd name="connsiteX30" fmla="*/ 2124222 w 2258262"/>
              <a:gd name="connsiteY30" fmla="*/ 239151 h 1294228"/>
              <a:gd name="connsiteX31" fmla="*/ 2096086 w 2258262"/>
              <a:gd name="connsiteY31" fmla="*/ 196948 h 1294228"/>
              <a:gd name="connsiteX32" fmla="*/ 2067951 w 2258262"/>
              <a:gd name="connsiteY32" fmla="*/ 168812 h 1294228"/>
              <a:gd name="connsiteX33" fmla="*/ 1997612 w 2258262"/>
              <a:gd name="connsiteY33" fmla="*/ 84406 h 1294228"/>
              <a:gd name="connsiteX34" fmla="*/ 1955409 w 2258262"/>
              <a:gd name="connsiteY34" fmla="*/ 56271 h 1294228"/>
              <a:gd name="connsiteX35" fmla="*/ 1927274 w 2258262"/>
              <a:gd name="connsiteY35" fmla="*/ 28135 h 1294228"/>
              <a:gd name="connsiteX36" fmla="*/ 1828800 w 2258262"/>
              <a:gd name="connsiteY36" fmla="*/ 0 h 1294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58262" h="1294228">
                <a:moveTo>
                  <a:pt x="1828800" y="0"/>
                </a:moveTo>
                <a:lnTo>
                  <a:pt x="1505243" y="14068"/>
                </a:lnTo>
                <a:lnTo>
                  <a:pt x="844062" y="56271"/>
                </a:lnTo>
                <a:cubicBezTo>
                  <a:pt x="778413" y="65649"/>
                  <a:pt x="712527" y="73503"/>
                  <a:pt x="647114" y="84406"/>
                </a:cubicBezTo>
                <a:cubicBezTo>
                  <a:pt x="618979" y="89095"/>
                  <a:pt x="591036" y="95141"/>
                  <a:pt x="562708" y="98474"/>
                </a:cubicBezTo>
                <a:cubicBezTo>
                  <a:pt x="511268" y="104526"/>
                  <a:pt x="459545" y="107853"/>
                  <a:pt x="407963" y="112542"/>
                </a:cubicBezTo>
                <a:cubicBezTo>
                  <a:pt x="361071" y="126610"/>
                  <a:pt x="312024" y="134862"/>
                  <a:pt x="267286" y="154745"/>
                </a:cubicBezTo>
                <a:cubicBezTo>
                  <a:pt x="226861" y="172712"/>
                  <a:pt x="154745" y="225083"/>
                  <a:pt x="154745" y="225083"/>
                </a:cubicBezTo>
                <a:cubicBezTo>
                  <a:pt x="145366" y="239151"/>
                  <a:pt x="137433" y="254297"/>
                  <a:pt x="126609" y="267286"/>
                </a:cubicBezTo>
                <a:cubicBezTo>
                  <a:pt x="113873" y="282569"/>
                  <a:pt x="92743" y="291425"/>
                  <a:pt x="84406" y="309489"/>
                </a:cubicBezTo>
                <a:cubicBezTo>
                  <a:pt x="24689" y="438876"/>
                  <a:pt x="58800" y="414443"/>
                  <a:pt x="28135" y="506437"/>
                </a:cubicBezTo>
                <a:cubicBezTo>
                  <a:pt x="20150" y="530393"/>
                  <a:pt x="9378" y="553329"/>
                  <a:pt x="0" y="576775"/>
                </a:cubicBezTo>
                <a:cubicBezTo>
                  <a:pt x="9378" y="675249"/>
                  <a:pt x="11873" y="774623"/>
                  <a:pt x="28135" y="872197"/>
                </a:cubicBezTo>
                <a:cubicBezTo>
                  <a:pt x="34479" y="910259"/>
                  <a:pt x="134495" y="978556"/>
                  <a:pt x="140677" y="984738"/>
                </a:cubicBezTo>
                <a:cubicBezTo>
                  <a:pt x="166574" y="1010635"/>
                  <a:pt x="183915" y="1044509"/>
                  <a:pt x="211015" y="1069145"/>
                </a:cubicBezTo>
                <a:cubicBezTo>
                  <a:pt x="236036" y="1091891"/>
                  <a:pt x="267286" y="1106658"/>
                  <a:pt x="295422" y="1125415"/>
                </a:cubicBezTo>
                <a:cubicBezTo>
                  <a:pt x="309490" y="1134793"/>
                  <a:pt x="321046" y="1150235"/>
                  <a:pt x="337625" y="1153551"/>
                </a:cubicBezTo>
                <a:lnTo>
                  <a:pt x="407963" y="1167618"/>
                </a:lnTo>
                <a:cubicBezTo>
                  <a:pt x="431409" y="1181686"/>
                  <a:pt x="453316" y="1198717"/>
                  <a:pt x="478302" y="1209822"/>
                </a:cubicBezTo>
                <a:cubicBezTo>
                  <a:pt x="495970" y="1217674"/>
                  <a:pt x="515943" y="1218714"/>
                  <a:pt x="534572" y="1223889"/>
                </a:cubicBezTo>
                <a:cubicBezTo>
                  <a:pt x="776961" y="1291219"/>
                  <a:pt x="656707" y="1265197"/>
                  <a:pt x="801858" y="1294228"/>
                </a:cubicBezTo>
                <a:lnTo>
                  <a:pt x="1533378" y="1280160"/>
                </a:lnTo>
                <a:cubicBezTo>
                  <a:pt x="1557274" y="1279322"/>
                  <a:pt x="1579991" y="1269058"/>
                  <a:pt x="1603717" y="1266092"/>
                </a:cubicBezTo>
                <a:cubicBezTo>
                  <a:pt x="1655111" y="1259668"/>
                  <a:pt x="1706880" y="1256714"/>
                  <a:pt x="1758462" y="1252025"/>
                </a:cubicBezTo>
                <a:cubicBezTo>
                  <a:pt x="1879829" y="1211568"/>
                  <a:pt x="1679308" y="1275614"/>
                  <a:pt x="1899138" y="1223889"/>
                </a:cubicBezTo>
                <a:cubicBezTo>
                  <a:pt x="1946794" y="1212676"/>
                  <a:pt x="1992923" y="1195754"/>
                  <a:pt x="2039815" y="1181686"/>
                </a:cubicBezTo>
                <a:cubicBezTo>
                  <a:pt x="2105194" y="1083620"/>
                  <a:pt x="2024441" y="1198770"/>
                  <a:pt x="2166425" y="1041009"/>
                </a:cubicBezTo>
                <a:cubicBezTo>
                  <a:pt x="2179414" y="1026577"/>
                  <a:pt x="2234884" y="931600"/>
                  <a:pt x="2236763" y="928468"/>
                </a:cubicBezTo>
                <a:cubicBezTo>
                  <a:pt x="2270757" y="724511"/>
                  <a:pt x="2259560" y="826304"/>
                  <a:pt x="2236763" y="450166"/>
                </a:cubicBezTo>
                <a:cubicBezTo>
                  <a:pt x="2235978" y="437219"/>
                  <a:pt x="2220214" y="357901"/>
                  <a:pt x="2208628" y="337625"/>
                </a:cubicBezTo>
                <a:cubicBezTo>
                  <a:pt x="2170314" y="270575"/>
                  <a:pt x="2169575" y="293574"/>
                  <a:pt x="2124222" y="239151"/>
                </a:cubicBezTo>
                <a:cubicBezTo>
                  <a:pt x="2113398" y="226162"/>
                  <a:pt x="2106648" y="210150"/>
                  <a:pt x="2096086" y="196948"/>
                </a:cubicBezTo>
                <a:cubicBezTo>
                  <a:pt x="2087801" y="186591"/>
                  <a:pt x="2076236" y="179169"/>
                  <a:pt x="2067951" y="168812"/>
                </a:cubicBezTo>
                <a:cubicBezTo>
                  <a:pt x="2023691" y="113487"/>
                  <a:pt x="2057758" y="134527"/>
                  <a:pt x="1997612" y="84406"/>
                </a:cubicBezTo>
                <a:cubicBezTo>
                  <a:pt x="1984624" y="73582"/>
                  <a:pt x="1968611" y="66833"/>
                  <a:pt x="1955409" y="56271"/>
                </a:cubicBezTo>
                <a:cubicBezTo>
                  <a:pt x="1945052" y="47985"/>
                  <a:pt x="1938647" y="34959"/>
                  <a:pt x="1927274" y="28135"/>
                </a:cubicBezTo>
                <a:cubicBezTo>
                  <a:pt x="1898886" y="11102"/>
                  <a:pt x="1885534" y="14068"/>
                  <a:pt x="1828800" y="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1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rs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1177" y="0"/>
            <a:ext cx="9170350" cy="68777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53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583308"/>
              </p:ext>
            </p:extLst>
          </p:nvPr>
        </p:nvGraphicFramePr>
        <p:xfrm>
          <a:off x="538843" y="131836"/>
          <a:ext cx="11038113" cy="649224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679371"/>
                <a:gridCol w="3679371"/>
                <a:gridCol w="3679371"/>
              </a:tblGrid>
              <a:tr h="586621">
                <a:tc gridSpan="3"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2015</a:t>
                      </a:r>
                      <a:r>
                        <a:rPr lang="en-US" sz="3600" baseline="0" dirty="0" smtClean="0"/>
                        <a:t> Capital Improvement Projects Recommended</a:t>
                      </a:r>
                      <a:endParaRPr lang="en-US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352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Priority 1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Priority</a:t>
                      </a:r>
                      <a:r>
                        <a:rPr lang="en-US" sz="3600" baseline="0" dirty="0" smtClean="0"/>
                        <a:t> 2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Priority 3</a:t>
                      </a:r>
                      <a:endParaRPr lang="en-US" sz="3600" dirty="0"/>
                    </a:p>
                  </a:txBody>
                  <a:tcPr/>
                </a:tc>
              </a:tr>
              <a:tr h="1675997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Intercom system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Wheelchair lift and automatic door openers</a:t>
                      </a:r>
                    </a:p>
                    <a:p>
                      <a:r>
                        <a:rPr lang="en-US" sz="2400" kern="1200" dirty="0" smtClean="0">
                          <a:effectLst/>
                        </a:rPr>
                        <a:t> 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Roof reshingling</a:t>
                      </a:r>
                    </a:p>
                    <a:p>
                      <a:r>
                        <a:rPr lang="en-US" sz="2400" kern="1200" dirty="0" smtClean="0">
                          <a:effectLst/>
                        </a:rPr>
                        <a:t> 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Window replacement</a:t>
                      </a:r>
                    </a:p>
                    <a:p>
                      <a:endParaRPr lang="en-US" sz="2400" kern="1200" dirty="0" smtClean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Backflow prevention</a:t>
                      </a:r>
                    </a:p>
                    <a:p>
                      <a:r>
                        <a:rPr lang="en-US" sz="2400" kern="1200" dirty="0" smtClean="0">
                          <a:effectLst/>
                        </a:rPr>
                        <a:t> 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Electrical upgrade (panels)</a:t>
                      </a:r>
                    </a:p>
                    <a:p>
                      <a:r>
                        <a:rPr lang="en-US" sz="2400" kern="1200" dirty="0" smtClean="0">
                          <a:effectLst/>
                        </a:rPr>
                        <a:t> 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Ventilation system and electrical upgrade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Office relocation</a:t>
                      </a:r>
                    </a:p>
                    <a:p>
                      <a:r>
                        <a:rPr lang="en-US" sz="2400" kern="1200" dirty="0" smtClean="0">
                          <a:effectLst/>
                        </a:rPr>
                        <a:t> 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Floor replacements</a:t>
                      </a:r>
                    </a:p>
                    <a:p>
                      <a:r>
                        <a:rPr lang="en-US" sz="2400" kern="1200" dirty="0" smtClean="0">
                          <a:effectLst/>
                        </a:rPr>
                        <a:t> 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Siding replacement</a:t>
                      </a:r>
                    </a:p>
                    <a:p>
                      <a:r>
                        <a:rPr lang="en-US" sz="2400" kern="1200" dirty="0" smtClean="0">
                          <a:effectLst/>
                        </a:rPr>
                        <a:t> 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Paving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014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616">
            <a:off x="385952" y="3956634"/>
            <a:ext cx="3635636" cy="2423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6066">
            <a:off x="7854295" y="3653972"/>
            <a:ext cx="3874375" cy="2582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065" y="275326"/>
            <a:ext cx="4124616" cy="3093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206">
            <a:off x="477097" y="566411"/>
            <a:ext cx="3888587" cy="2916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331" y="496070"/>
            <a:ext cx="3123809" cy="2342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460" y="3773936"/>
            <a:ext cx="3510605" cy="26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7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515276138"/>
              </p:ext>
            </p:extLst>
          </p:nvPr>
        </p:nvGraphicFramePr>
        <p:xfrm>
          <a:off x="963386" y="195943"/>
          <a:ext cx="9307285" cy="6449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Down Arrow 5"/>
          <p:cNvSpPr/>
          <p:nvPr/>
        </p:nvSpPr>
        <p:spPr>
          <a:xfrm rot="1904703">
            <a:off x="4311735" y="3909839"/>
            <a:ext cx="1240972" cy="237183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8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293605"/>
              </p:ext>
            </p:extLst>
          </p:nvPr>
        </p:nvGraphicFramePr>
        <p:xfrm>
          <a:off x="416378" y="2645227"/>
          <a:ext cx="11430000" cy="30884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0959"/>
                <a:gridCol w="4550038"/>
                <a:gridCol w="4519003"/>
              </a:tblGrid>
              <a:tr h="7721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Amount  of Buses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Amount of Students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21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2009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1,156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85,000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21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2014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1,237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74,055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21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Difference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dirty="0">
                          <a:effectLst/>
                        </a:rPr>
                        <a:t>81 additional buses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dirty="0">
                          <a:effectLst/>
                        </a:rPr>
                        <a:t>10,945 less students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22514" y="1186935"/>
            <a:ext cx="111360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New Brunswick Buses Vs. NB Student Enrolment 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60608" y="4829229"/>
            <a:ext cx="11397803" cy="1210963"/>
          </a:xfrm>
          <a:custGeom>
            <a:avLst/>
            <a:gdLst>
              <a:gd name="connsiteX0" fmla="*/ 11269015 w 11397803"/>
              <a:gd name="connsiteY0" fmla="*/ 245047 h 1210963"/>
              <a:gd name="connsiteX1" fmla="*/ 11204620 w 11397803"/>
              <a:gd name="connsiteY1" fmla="*/ 219289 h 1210963"/>
              <a:gd name="connsiteX2" fmla="*/ 11037195 w 11397803"/>
              <a:gd name="connsiteY2" fmla="*/ 193532 h 1210963"/>
              <a:gd name="connsiteX3" fmla="*/ 10431888 w 11397803"/>
              <a:gd name="connsiteY3" fmla="*/ 206410 h 1210963"/>
              <a:gd name="connsiteX4" fmla="*/ 10225826 w 11397803"/>
              <a:gd name="connsiteY4" fmla="*/ 232168 h 1210963"/>
              <a:gd name="connsiteX5" fmla="*/ 9749307 w 11397803"/>
              <a:gd name="connsiteY5" fmla="*/ 219289 h 1210963"/>
              <a:gd name="connsiteX6" fmla="*/ 9672034 w 11397803"/>
              <a:gd name="connsiteY6" fmla="*/ 193532 h 1210963"/>
              <a:gd name="connsiteX7" fmla="*/ 9569003 w 11397803"/>
              <a:gd name="connsiteY7" fmla="*/ 167774 h 1210963"/>
              <a:gd name="connsiteX8" fmla="*/ 7881871 w 11397803"/>
              <a:gd name="connsiteY8" fmla="*/ 167774 h 1210963"/>
              <a:gd name="connsiteX9" fmla="*/ 7727324 w 11397803"/>
              <a:gd name="connsiteY9" fmla="*/ 154895 h 1210963"/>
              <a:gd name="connsiteX10" fmla="*/ 7572778 w 11397803"/>
              <a:gd name="connsiteY10" fmla="*/ 129137 h 1210963"/>
              <a:gd name="connsiteX11" fmla="*/ 7418231 w 11397803"/>
              <a:gd name="connsiteY11" fmla="*/ 90501 h 1210963"/>
              <a:gd name="connsiteX12" fmla="*/ 7289443 w 11397803"/>
              <a:gd name="connsiteY12" fmla="*/ 77622 h 1210963"/>
              <a:gd name="connsiteX13" fmla="*/ 6993229 w 11397803"/>
              <a:gd name="connsiteY13" fmla="*/ 51864 h 1210963"/>
              <a:gd name="connsiteX14" fmla="*/ 6800046 w 11397803"/>
              <a:gd name="connsiteY14" fmla="*/ 38985 h 1210963"/>
              <a:gd name="connsiteX15" fmla="*/ 5962919 w 11397803"/>
              <a:gd name="connsiteY15" fmla="*/ 38985 h 1210963"/>
              <a:gd name="connsiteX16" fmla="*/ 5821251 w 11397803"/>
              <a:gd name="connsiteY16" fmla="*/ 51864 h 1210963"/>
              <a:gd name="connsiteX17" fmla="*/ 5640947 w 11397803"/>
              <a:gd name="connsiteY17" fmla="*/ 64743 h 1210963"/>
              <a:gd name="connsiteX18" fmla="*/ 5035640 w 11397803"/>
              <a:gd name="connsiteY18" fmla="*/ 77622 h 1210963"/>
              <a:gd name="connsiteX19" fmla="*/ 4945488 w 11397803"/>
              <a:gd name="connsiteY19" fmla="*/ 90501 h 1210963"/>
              <a:gd name="connsiteX20" fmla="*/ 3760631 w 11397803"/>
              <a:gd name="connsiteY20" fmla="*/ 77622 h 1210963"/>
              <a:gd name="connsiteX21" fmla="*/ 3052293 w 11397803"/>
              <a:gd name="connsiteY21" fmla="*/ 64743 h 1210963"/>
              <a:gd name="connsiteX22" fmla="*/ 1944710 w 11397803"/>
              <a:gd name="connsiteY22" fmla="*/ 77622 h 1210963"/>
              <a:gd name="connsiteX23" fmla="*/ 1815922 w 11397803"/>
              <a:gd name="connsiteY23" fmla="*/ 90501 h 1210963"/>
              <a:gd name="connsiteX24" fmla="*/ 1107584 w 11397803"/>
              <a:gd name="connsiteY24" fmla="*/ 77622 h 1210963"/>
              <a:gd name="connsiteX25" fmla="*/ 618186 w 11397803"/>
              <a:gd name="connsiteY25" fmla="*/ 90501 h 1210963"/>
              <a:gd name="connsiteX26" fmla="*/ 425003 w 11397803"/>
              <a:gd name="connsiteY26" fmla="*/ 116258 h 1210963"/>
              <a:gd name="connsiteX27" fmla="*/ 296215 w 11397803"/>
              <a:gd name="connsiteY27" fmla="*/ 129137 h 1210963"/>
              <a:gd name="connsiteX28" fmla="*/ 193184 w 11397803"/>
              <a:gd name="connsiteY28" fmla="*/ 154895 h 1210963"/>
              <a:gd name="connsiteX29" fmla="*/ 154547 w 11397803"/>
              <a:gd name="connsiteY29" fmla="*/ 167774 h 1210963"/>
              <a:gd name="connsiteX30" fmla="*/ 77274 w 11397803"/>
              <a:gd name="connsiteY30" fmla="*/ 270805 h 1210963"/>
              <a:gd name="connsiteX31" fmla="*/ 25758 w 11397803"/>
              <a:gd name="connsiteY31" fmla="*/ 360957 h 1210963"/>
              <a:gd name="connsiteX32" fmla="*/ 12879 w 11397803"/>
              <a:gd name="connsiteY32" fmla="*/ 412472 h 1210963"/>
              <a:gd name="connsiteX33" fmla="*/ 0 w 11397803"/>
              <a:gd name="connsiteY33" fmla="*/ 451109 h 1210963"/>
              <a:gd name="connsiteX34" fmla="*/ 12879 w 11397803"/>
              <a:gd name="connsiteY34" fmla="*/ 631413 h 1210963"/>
              <a:gd name="connsiteX35" fmla="*/ 38637 w 11397803"/>
              <a:gd name="connsiteY35" fmla="*/ 708686 h 1210963"/>
              <a:gd name="connsiteX36" fmla="*/ 103031 w 11397803"/>
              <a:gd name="connsiteY36" fmla="*/ 785960 h 1210963"/>
              <a:gd name="connsiteX37" fmla="*/ 128789 w 11397803"/>
              <a:gd name="connsiteY37" fmla="*/ 824596 h 1210963"/>
              <a:gd name="connsiteX38" fmla="*/ 218941 w 11397803"/>
              <a:gd name="connsiteY38" fmla="*/ 901870 h 1210963"/>
              <a:gd name="connsiteX39" fmla="*/ 257578 w 11397803"/>
              <a:gd name="connsiteY39" fmla="*/ 914748 h 1210963"/>
              <a:gd name="connsiteX40" fmla="*/ 386367 w 11397803"/>
              <a:gd name="connsiteY40" fmla="*/ 979143 h 1210963"/>
              <a:gd name="connsiteX41" fmla="*/ 489398 w 11397803"/>
              <a:gd name="connsiteY41" fmla="*/ 1017779 h 1210963"/>
              <a:gd name="connsiteX42" fmla="*/ 656823 w 11397803"/>
              <a:gd name="connsiteY42" fmla="*/ 1069295 h 1210963"/>
              <a:gd name="connsiteX43" fmla="*/ 1017431 w 11397803"/>
              <a:gd name="connsiteY43" fmla="*/ 1095053 h 1210963"/>
              <a:gd name="connsiteX44" fmla="*/ 1455313 w 11397803"/>
              <a:gd name="connsiteY44" fmla="*/ 1133689 h 1210963"/>
              <a:gd name="connsiteX45" fmla="*/ 1571223 w 11397803"/>
              <a:gd name="connsiteY45" fmla="*/ 1146568 h 1210963"/>
              <a:gd name="connsiteX46" fmla="*/ 1622738 w 11397803"/>
              <a:gd name="connsiteY46" fmla="*/ 1159447 h 1210963"/>
              <a:gd name="connsiteX47" fmla="*/ 1700012 w 11397803"/>
              <a:gd name="connsiteY47" fmla="*/ 1172326 h 1210963"/>
              <a:gd name="connsiteX48" fmla="*/ 1738648 w 11397803"/>
              <a:gd name="connsiteY48" fmla="*/ 1185205 h 1210963"/>
              <a:gd name="connsiteX49" fmla="*/ 2060620 w 11397803"/>
              <a:gd name="connsiteY49" fmla="*/ 1210963 h 1210963"/>
              <a:gd name="connsiteX50" fmla="*/ 2794716 w 11397803"/>
              <a:gd name="connsiteY50" fmla="*/ 1185205 h 1210963"/>
              <a:gd name="connsiteX51" fmla="*/ 2897747 w 11397803"/>
              <a:gd name="connsiteY51" fmla="*/ 1159447 h 1210963"/>
              <a:gd name="connsiteX52" fmla="*/ 2962141 w 11397803"/>
              <a:gd name="connsiteY52" fmla="*/ 1146568 h 1210963"/>
              <a:gd name="connsiteX53" fmla="*/ 5370491 w 11397803"/>
              <a:gd name="connsiteY53" fmla="*/ 1159447 h 1210963"/>
              <a:gd name="connsiteX54" fmla="*/ 5615189 w 11397803"/>
              <a:gd name="connsiteY54" fmla="*/ 1172326 h 1210963"/>
              <a:gd name="connsiteX55" fmla="*/ 6272012 w 11397803"/>
              <a:gd name="connsiteY55" fmla="*/ 1159447 h 1210963"/>
              <a:gd name="connsiteX56" fmla="*/ 6568226 w 11397803"/>
              <a:gd name="connsiteY56" fmla="*/ 1146568 h 1210963"/>
              <a:gd name="connsiteX57" fmla="*/ 6619741 w 11397803"/>
              <a:gd name="connsiteY57" fmla="*/ 1133689 h 1210963"/>
              <a:gd name="connsiteX58" fmla="*/ 6825803 w 11397803"/>
              <a:gd name="connsiteY58" fmla="*/ 1120810 h 1210963"/>
              <a:gd name="connsiteX59" fmla="*/ 7044744 w 11397803"/>
              <a:gd name="connsiteY59" fmla="*/ 1095053 h 1210963"/>
              <a:gd name="connsiteX60" fmla="*/ 7199291 w 11397803"/>
              <a:gd name="connsiteY60" fmla="*/ 1107932 h 1210963"/>
              <a:gd name="connsiteX61" fmla="*/ 8229600 w 11397803"/>
              <a:gd name="connsiteY61" fmla="*/ 1146568 h 1210963"/>
              <a:gd name="connsiteX62" fmla="*/ 8319753 w 11397803"/>
              <a:gd name="connsiteY62" fmla="*/ 1159447 h 1210963"/>
              <a:gd name="connsiteX63" fmla="*/ 8487178 w 11397803"/>
              <a:gd name="connsiteY63" fmla="*/ 1185205 h 1210963"/>
              <a:gd name="connsiteX64" fmla="*/ 9594761 w 11397803"/>
              <a:gd name="connsiteY64" fmla="*/ 1198084 h 1210963"/>
              <a:gd name="connsiteX65" fmla="*/ 9981127 w 11397803"/>
              <a:gd name="connsiteY65" fmla="*/ 1185205 h 1210963"/>
              <a:gd name="connsiteX66" fmla="*/ 10238705 w 11397803"/>
              <a:gd name="connsiteY66" fmla="*/ 1159447 h 1210963"/>
              <a:gd name="connsiteX67" fmla="*/ 10367493 w 11397803"/>
              <a:gd name="connsiteY67" fmla="*/ 1133689 h 1210963"/>
              <a:gd name="connsiteX68" fmla="*/ 10547798 w 11397803"/>
              <a:gd name="connsiteY68" fmla="*/ 1095053 h 1210963"/>
              <a:gd name="connsiteX69" fmla="*/ 10586434 w 11397803"/>
              <a:gd name="connsiteY69" fmla="*/ 1082174 h 1210963"/>
              <a:gd name="connsiteX70" fmla="*/ 10650829 w 11397803"/>
              <a:gd name="connsiteY70" fmla="*/ 1069295 h 1210963"/>
              <a:gd name="connsiteX71" fmla="*/ 10689465 w 11397803"/>
              <a:gd name="connsiteY71" fmla="*/ 1043537 h 1210963"/>
              <a:gd name="connsiteX72" fmla="*/ 10779617 w 11397803"/>
              <a:gd name="connsiteY72" fmla="*/ 1030658 h 1210963"/>
              <a:gd name="connsiteX73" fmla="*/ 10844012 w 11397803"/>
              <a:gd name="connsiteY73" fmla="*/ 1004901 h 1210963"/>
              <a:gd name="connsiteX74" fmla="*/ 10882648 w 11397803"/>
              <a:gd name="connsiteY74" fmla="*/ 953385 h 1210963"/>
              <a:gd name="connsiteX75" fmla="*/ 11011437 w 11397803"/>
              <a:gd name="connsiteY75" fmla="*/ 940506 h 1210963"/>
              <a:gd name="connsiteX76" fmla="*/ 11075831 w 11397803"/>
              <a:gd name="connsiteY76" fmla="*/ 914748 h 1210963"/>
              <a:gd name="connsiteX77" fmla="*/ 11178862 w 11397803"/>
              <a:gd name="connsiteY77" fmla="*/ 888991 h 1210963"/>
              <a:gd name="connsiteX78" fmla="*/ 11294772 w 11397803"/>
              <a:gd name="connsiteY78" fmla="*/ 798839 h 1210963"/>
              <a:gd name="connsiteX79" fmla="*/ 11346288 w 11397803"/>
              <a:gd name="connsiteY79" fmla="*/ 682929 h 1210963"/>
              <a:gd name="connsiteX80" fmla="*/ 11372046 w 11397803"/>
              <a:gd name="connsiteY80" fmla="*/ 605656 h 1210963"/>
              <a:gd name="connsiteX81" fmla="*/ 11397803 w 11397803"/>
              <a:gd name="connsiteY81" fmla="*/ 463988 h 1210963"/>
              <a:gd name="connsiteX82" fmla="*/ 11359167 w 11397803"/>
              <a:gd name="connsiteY82" fmla="*/ 309441 h 1210963"/>
              <a:gd name="connsiteX83" fmla="*/ 11307651 w 11397803"/>
              <a:gd name="connsiteY83" fmla="*/ 296563 h 1210963"/>
              <a:gd name="connsiteX84" fmla="*/ 11269015 w 11397803"/>
              <a:gd name="connsiteY84" fmla="*/ 245047 h 121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397803" h="1210963">
                <a:moveTo>
                  <a:pt x="11269015" y="245047"/>
                </a:moveTo>
                <a:cubicBezTo>
                  <a:pt x="11247550" y="236461"/>
                  <a:pt x="11226924" y="225372"/>
                  <a:pt x="11204620" y="219289"/>
                </a:cubicBezTo>
                <a:cubicBezTo>
                  <a:pt x="11184956" y="213926"/>
                  <a:pt x="11051421" y="195564"/>
                  <a:pt x="11037195" y="193532"/>
                </a:cubicBezTo>
                <a:cubicBezTo>
                  <a:pt x="10835426" y="197825"/>
                  <a:pt x="10633474" y="196811"/>
                  <a:pt x="10431888" y="206410"/>
                </a:cubicBezTo>
                <a:cubicBezTo>
                  <a:pt x="10362744" y="209702"/>
                  <a:pt x="10225826" y="232168"/>
                  <a:pt x="10225826" y="232168"/>
                </a:cubicBezTo>
                <a:cubicBezTo>
                  <a:pt x="10066986" y="227875"/>
                  <a:pt x="9907819" y="230348"/>
                  <a:pt x="9749307" y="219289"/>
                </a:cubicBezTo>
                <a:cubicBezTo>
                  <a:pt x="9722222" y="217399"/>
                  <a:pt x="9698374" y="200117"/>
                  <a:pt x="9672034" y="193532"/>
                </a:cubicBezTo>
                <a:lnTo>
                  <a:pt x="9569003" y="167774"/>
                </a:lnTo>
                <a:cubicBezTo>
                  <a:pt x="8764124" y="177243"/>
                  <a:pt x="8575362" y="191688"/>
                  <a:pt x="7881871" y="167774"/>
                </a:cubicBezTo>
                <a:cubicBezTo>
                  <a:pt x="7830207" y="165992"/>
                  <a:pt x="7778734" y="160307"/>
                  <a:pt x="7727324" y="154895"/>
                </a:cubicBezTo>
                <a:cubicBezTo>
                  <a:pt x="7689655" y="150930"/>
                  <a:pt x="7613467" y="139309"/>
                  <a:pt x="7572778" y="129137"/>
                </a:cubicBezTo>
                <a:cubicBezTo>
                  <a:pt x="7458607" y="100594"/>
                  <a:pt x="7658140" y="128381"/>
                  <a:pt x="7418231" y="90501"/>
                </a:cubicBezTo>
                <a:cubicBezTo>
                  <a:pt x="7375615" y="83772"/>
                  <a:pt x="7332372" y="81915"/>
                  <a:pt x="7289443" y="77622"/>
                </a:cubicBezTo>
                <a:cubicBezTo>
                  <a:pt x="7168144" y="37189"/>
                  <a:pt x="7271377" y="67758"/>
                  <a:pt x="6993229" y="51864"/>
                </a:cubicBezTo>
                <a:lnTo>
                  <a:pt x="6800046" y="38985"/>
                </a:lnTo>
                <a:cubicBezTo>
                  <a:pt x="6496669" y="-36859"/>
                  <a:pt x="6733305" y="17585"/>
                  <a:pt x="5962919" y="38985"/>
                </a:cubicBezTo>
                <a:cubicBezTo>
                  <a:pt x="5915520" y="40302"/>
                  <a:pt x="5868517" y="48083"/>
                  <a:pt x="5821251" y="51864"/>
                </a:cubicBezTo>
                <a:cubicBezTo>
                  <a:pt x="5761188" y="56669"/>
                  <a:pt x="5701169" y="62768"/>
                  <a:pt x="5640947" y="64743"/>
                </a:cubicBezTo>
                <a:cubicBezTo>
                  <a:pt x="5439241" y="71356"/>
                  <a:pt x="5237409" y="73329"/>
                  <a:pt x="5035640" y="77622"/>
                </a:cubicBezTo>
                <a:cubicBezTo>
                  <a:pt x="5005589" y="81915"/>
                  <a:pt x="4975719" y="87753"/>
                  <a:pt x="4945488" y="90501"/>
                </a:cubicBezTo>
                <a:cubicBezTo>
                  <a:pt x="4523906" y="128826"/>
                  <a:pt x="4296570" y="87366"/>
                  <a:pt x="3760631" y="77622"/>
                </a:cubicBezTo>
                <a:lnTo>
                  <a:pt x="3052293" y="64743"/>
                </a:lnTo>
                <a:lnTo>
                  <a:pt x="1944710" y="77622"/>
                </a:lnTo>
                <a:cubicBezTo>
                  <a:pt x="1901576" y="78521"/>
                  <a:pt x="1859065" y="90501"/>
                  <a:pt x="1815922" y="90501"/>
                </a:cubicBezTo>
                <a:cubicBezTo>
                  <a:pt x="1579770" y="90501"/>
                  <a:pt x="1343697" y="81915"/>
                  <a:pt x="1107584" y="77622"/>
                </a:cubicBezTo>
                <a:lnTo>
                  <a:pt x="618186" y="90501"/>
                </a:lnTo>
                <a:cubicBezTo>
                  <a:pt x="583153" y="92024"/>
                  <a:pt x="463362" y="111745"/>
                  <a:pt x="425003" y="116258"/>
                </a:cubicBezTo>
                <a:cubicBezTo>
                  <a:pt x="382155" y="121299"/>
                  <a:pt x="339144" y="124844"/>
                  <a:pt x="296215" y="129137"/>
                </a:cubicBezTo>
                <a:cubicBezTo>
                  <a:pt x="207896" y="158577"/>
                  <a:pt x="317514" y="123812"/>
                  <a:pt x="193184" y="154895"/>
                </a:cubicBezTo>
                <a:cubicBezTo>
                  <a:pt x="180014" y="158188"/>
                  <a:pt x="167426" y="163481"/>
                  <a:pt x="154547" y="167774"/>
                </a:cubicBezTo>
                <a:cubicBezTo>
                  <a:pt x="129763" y="198754"/>
                  <a:pt x="97781" y="234917"/>
                  <a:pt x="77274" y="270805"/>
                </a:cubicBezTo>
                <a:cubicBezTo>
                  <a:pt x="11922" y="385172"/>
                  <a:pt x="88506" y="266834"/>
                  <a:pt x="25758" y="360957"/>
                </a:cubicBezTo>
                <a:cubicBezTo>
                  <a:pt x="21465" y="378129"/>
                  <a:pt x="17742" y="395453"/>
                  <a:pt x="12879" y="412472"/>
                </a:cubicBezTo>
                <a:cubicBezTo>
                  <a:pt x="9149" y="425525"/>
                  <a:pt x="0" y="437533"/>
                  <a:pt x="0" y="451109"/>
                </a:cubicBezTo>
                <a:cubicBezTo>
                  <a:pt x="0" y="511363"/>
                  <a:pt x="3941" y="571825"/>
                  <a:pt x="12879" y="631413"/>
                </a:cubicBezTo>
                <a:cubicBezTo>
                  <a:pt x="16907" y="658264"/>
                  <a:pt x="23576" y="686095"/>
                  <a:pt x="38637" y="708686"/>
                </a:cubicBezTo>
                <a:cubicBezTo>
                  <a:pt x="102586" y="804609"/>
                  <a:pt x="20400" y="686802"/>
                  <a:pt x="103031" y="785960"/>
                </a:cubicBezTo>
                <a:cubicBezTo>
                  <a:pt x="112940" y="797851"/>
                  <a:pt x="118880" y="812705"/>
                  <a:pt x="128789" y="824596"/>
                </a:cubicBezTo>
                <a:cubicBezTo>
                  <a:pt x="149549" y="849508"/>
                  <a:pt x="191810" y="886367"/>
                  <a:pt x="218941" y="901870"/>
                </a:cubicBezTo>
                <a:cubicBezTo>
                  <a:pt x="230728" y="908605"/>
                  <a:pt x="244699" y="910455"/>
                  <a:pt x="257578" y="914748"/>
                </a:cubicBezTo>
                <a:cubicBezTo>
                  <a:pt x="349579" y="976083"/>
                  <a:pt x="304818" y="958756"/>
                  <a:pt x="386367" y="979143"/>
                </a:cubicBezTo>
                <a:cubicBezTo>
                  <a:pt x="455878" y="1025485"/>
                  <a:pt x="391919" y="989928"/>
                  <a:pt x="489398" y="1017779"/>
                </a:cubicBezTo>
                <a:cubicBezTo>
                  <a:pt x="503222" y="1021729"/>
                  <a:pt x="617463" y="1064047"/>
                  <a:pt x="656823" y="1069295"/>
                </a:cubicBezTo>
                <a:cubicBezTo>
                  <a:pt x="749180" y="1081609"/>
                  <a:pt x="939430" y="1090465"/>
                  <a:pt x="1017431" y="1095053"/>
                </a:cubicBezTo>
                <a:cubicBezTo>
                  <a:pt x="1282838" y="1132967"/>
                  <a:pt x="1137100" y="1117778"/>
                  <a:pt x="1455313" y="1133689"/>
                </a:cubicBezTo>
                <a:cubicBezTo>
                  <a:pt x="1493950" y="1137982"/>
                  <a:pt x="1532801" y="1140657"/>
                  <a:pt x="1571223" y="1146568"/>
                </a:cubicBezTo>
                <a:cubicBezTo>
                  <a:pt x="1588717" y="1149259"/>
                  <a:pt x="1605382" y="1155976"/>
                  <a:pt x="1622738" y="1159447"/>
                </a:cubicBezTo>
                <a:cubicBezTo>
                  <a:pt x="1648344" y="1164568"/>
                  <a:pt x="1674254" y="1168033"/>
                  <a:pt x="1700012" y="1172326"/>
                </a:cubicBezTo>
                <a:cubicBezTo>
                  <a:pt x="1712891" y="1176619"/>
                  <a:pt x="1725396" y="1182260"/>
                  <a:pt x="1738648" y="1185205"/>
                </a:cubicBezTo>
                <a:cubicBezTo>
                  <a:pt x="1844781" y="1208790"/>
                  <a:pt x="1951581" y="1205224"/>
                  <a:pt x="2060620" y="1210963"/>
                </a:cubicBezTo>
                <a:cubicBezTo>
                  <a:pt x="2275235" y="1206492"/>
                  <a:pt x="2557409" y="1219106"/>
                  <a:pt x="2794716" y="1185205"/>
                </a:cubicBezTo>
                <a:cubicBezTo>
                  <a:pt x="2905474" y="1169382"/>
                  <a:pt x="2817845" y="1179423"/>
                  <a:pt x="2897747" y="1159447"/>
                </a:cubicBezTo>
                <a:cubicBezTo>
                  <a:pt x="2918983" y="1154138"/>
                  <a:pt x="2940676" y="1150861"/>
                  <a:pt x="2962141" y="1146568"/>
                </a:cubicBezTo>
                <a:lnTo>
                  <a:pt x="5370491" y="1159447"/>
                </a:lnTo>
                <a:cubicBezTo>
                  <a:pt x="5452166" y="1160240"/>
                  <a:pt x="5533510" y="1172326"/>
                  <a:pt x="5615189" y="1172326"/>
                </a:cubicBezTo>
                <a:cubicBezTo>
                  <a:pt x="5834172" y="1172326"/>
                  <a:pt x="6053071" y="1163740"/>
                  <a:pt x="6272012" y="1159447"/>
                </a:cubicBezTo>
                <a:cubicBezTo>
                  <a:pt x="6370750" y="1155154"/>
                  <a:pt x="6469665" y="1153869"/>
                  <a:pt x="6568226" y="1146568"/>
                </a:cubicBezTo>
                <a:cubicBezTo>
                  <a:pt x="6585878" y="1145260"/>
                  <a:pt x="6602129" y="1135450"/>
                  <a:pt x="6619741" y="1133689"/>
                </a:cubicBezTo>
                <a:cubicBezTo>
                  <a:pt x="6688221" y="1126841"/>
                  <a:pt x="6757116" y="1125103"/>
                  <a:pt x="6825803" y="1120810"/>
                </a:cubicBezTo>
                <a:cubicBezTo>
                  <a:pt x="6913612" y="1098860"/>
                  <a:pt x="6916621" y="1095053"/>
                  <a:pt x="7044744" y="1095053"/>
                </a:cubicBezTo>
                <a:cubicBezTo>
                  <a:pt x="7096438" y="1095053"/>
                  <a:pt x="7147775" y="1103639"/>
                  <a:pt x="7199291" y="1107932"/>
                </a:cubicBezTo>
                <a:cubicBezTo>
                  <a:pt x="7602215" y="1208660"/>
                  <a:pt x="7266925" y="1133197"/>
                  <a:pt x="8229600" y="1146568"/>
                </a:cubicBezTo>
                <a:cubicBezTo>
                  <a:pt x="8259651" y="1150861"/>
                  <a:pt x="8289887" y="1154017"/>
                  <a:pt x="8319753" y="1159447"/>
                </a:cubicBezTo>
                <a:cubicBezTo>
                  <a:pt x="8412775" y="1176360"/>
                  <a:pt x="8345346" y="1182219"/>
                  <a:pt x="8487178" y="1185205"/>
                </a:cubicBezTo>
                <a:lnTo>
                  <a:pt x="9594761" y="1198084"/>
                </a:lnTo>
                <a:lnTo>
                  <a:pt x="9981127" y="1185205"/>
                </a:lnTo>
                <a:cubicBezTo>
                  <a:pt x="10039591" y="1182353"/>
                  <a:pt x="10175621" y="1166456"/>
                  <a:pt x="10238705" y="1159447"/>
                </a:cubicBezTo>
                <a:cubicBezTo>
                  <a:pt x="10401141" y="1118837"/>
                  <a:pt x="10146493" y="1181045"/>
                  <a:pt x="10367493" y="1133689"/>
                </a:cubicBezTo>
                <a:cubicBezTo>
                  <a:pt x="10592126" y="1085554"/>
                  <a:pt x="10364592" y="1125587"/>
                  <a:pt x="10547798" y="1095053"/>
                </a:cubicBezTo>
                <a:cubicBezTo>
                  <a:pt x="10560677" y="1090760"/>
                  <a:pt x="10573264" y="1085467"/>
                  <a:pt x="10586434" y="1082174"/>
                </a:cubicBezTo>
                <a:cubicBezTo>
                  <a:pt x="10607670" y="1076865"/>
                  <a:pt x="10630333" y="1076981"/>
                  <a:pt x="10650829" y="1069295"/>
                </a:cubicBezTo>
                <a:cubicBezTo>
                  <a:pt x="10665322" y="1063860"/>
                  <a:pt x="10674639" y="1047985"/>
                  <a:pt x="10689465" y="1043537"/>
                </a:cubicBezTo>
                <a:cubicBezTo>
                  <a:pt x="10718541" y="1034814"/>
                  <a:pt x="10749566" y="1034951"/>
                  <a:pt x="10779617" y="1030658"/>
                </a:cubicBezTo>
                <a:cubicBezTo>
                  <a:pt x="10801082" y="1022072"/>
                  <a:pt x="10825517" y="1018772"/>
                  <a:pt x="10844012" y="1004901"/>
                </a:cubicBezTo>
                <a:cubicBezTo>
                  <a:pt x="10861184" y="992022"/>
                  <a:pt x="10862614" y="961090"/>
                  <a:pt x="10882648" y="953385"/>
                </a:cubicBezTo>
                <a:cubicBezTo>
                  <a:pt x="10922916" y="937897"/>
                  <a:pt x="10968507" y="944799"/>
                  <a:pt x="11011437" y="940506"/>
                </a:cubicBezTo>
                <a:cubicBezTo>
                  <a:pt x="11032902" y="931920"/>
                  <a:pt x="11053688" y="921391"/>
                  <a:pt x="11075831" y="914748"/>
                </a:cubicBezTo>
                <a:cubicBezTo>
                  <a:pt x="11100659" y="907300"/>
                  <a:pt x="11152252" y="903774"/>
                  <a:pt x="11178862" y="888991"/>
                </a:cubicBezTo>
                <a:cubicBezTo>
                  <a:pt x="11248184" y="850478"/>
                  <a:pt x="11247840" y="845771"/>
                  <a:pt x="11294772" y="798839"/>
                </a:cubicBezTo>
                <a:cubicBezTo>
                  <a:pt x="11325425" y="706881"/>
                  <a:pt x="11305469" y="744156"/>
                  <a:pt x="11346288" y="682929"/>
                </a:cubicBezTo>
                <a:cubicBezTo>
                  <a:pt x="11354874" y="657171"/>
                  <a:pt x="11368679" y="632597"/>
                  <a:pt x="11372046" y="605656"/>
                </a:cubicBezTo>
                <a:cubicBezTo>
                  <a:pt x="11386608" y="489154"/>
                  <a:pt x="11373979" y="535460"/>
                  <a:pt x="11397803" y="463988"/>
                </a:cubicBezTo>
                <a:cubicBezTo>
                  <a:pt x="11395100" y="439663"/>
                  <a:pt x="11401755" y="337833"/>
                  <a:pt x="11359167" y="309441"/>
                </a:cubicBezTo>
                <a:cubicBezTo>
                  <a:pt x="11344439" y="299623"/>
                  <a:pt x="11324823" y="300856"/>
                  <a:pt x="11307651" y="296563"/>
                </a:cubicBezTo>
                <a:lnTo>
                  <a:pt x="11269015" y="245047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6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terbury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7728" y="1269929"/>
            <a:ext cx="4996542" cy="52414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8726" y="346599"/>
            <a:ext cx="9261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Canterbury to Bath (50 minutes)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872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aktown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2286" y="1786617"/>
            <a:ext cx="4390118" cy="48917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698" y="452735"/>
            <a:ext cx="116975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Fredericton to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Doaktown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(65 minutes)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803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rvey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80114" y="1588336"/>
            <a:ext cx="3494314" cy="50900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9035" y="665006"/>
            <a:ext cx="9233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Harvey to Hartland (67 minutes)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82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ymouth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9992" y="1469573"/>
            <a:ext cx="7952014" cy="5094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31056" y="289450"/>
            <a:ext cx="9803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Taymouth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to Millville (63 minutes)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673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nto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75163" y="2024742"/>
            <a:ext cx="6841671" cy="46046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33236" y="795635"/>
            <a:ext cx="8725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Keswick to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Minto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(67 minutes)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044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579314"/>
              </p:ext>
            </p:extLst>
          </p:nvPr>
        </p:nvGraphicFramePr>
        <p:xfrm>
          <a:off x="2336596" y="914630"/>
          <a:ext cx="7413171" cy="5515315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2457083"/>
                <a:gridCol w="4956088"/>
              </a:tblGrid>
              <a:tr h="55899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4800" dirty="0">
                          <a:effectLst/>
                        </a:rPr>
                        <a:t>Busing- Time Adds Up</a:t>
                      </a:r>
                      <a:endParaRPr lang="en-U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280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1 day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2 hours 10 minutes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426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1 week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10 hours 50 minutes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426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1 year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401 hours 23 minutes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426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K-5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dirty="0">
                          <a:effectLst/>
                        </a:rPr>
                        <a:t>2405 hours 39 minutes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909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38713"/>
              </p:ext>
            </p:extLst>
          </p:nvPr>
        </p:nvGraphicFramePr>
        <p:xfrm>
          <a:off x="424543" y="1338942"/>
          <a:ext cx="11430000" cy="3755572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11430000"/>
              </a:tblGrid>
              <a:tr h="9388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4800" dirty="0">
                          <a:effectLst/>
                        </a:rPr>
                        <a:t>Time Spent from Kindergarten to Grade 5</a:t>
                      </a:r>
                      <a:endParaRPr lang="en-U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388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4800">
                          <a:effectLst/>
                        </a:rPr>
                        <a:t>2405 hours = 100.2         24 hour days</a:t>
                      </a:r>
                      <a:endParaRPr lang="en-US" sz="4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388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4800">
                          <a:effectLst/>
                        </a:rPr>
                        <a:t>2405 hours= 200.4          12 hour days</a:t>
                      </a:r>
                      <a:endParaRPr lang="en-US" sz="4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388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4800" dirty="0">
                          <a:effectLst/>
                        </a:rPr>
                        <a:t>200.4 days= over half a year (54.9%)</a:t>
                      </a:r>
                      <a:endParaRPr lang="en-U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028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0153" y="192777"/>
            <a:ext cx="8088923" cy="666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Matters</a:t>
            </a:r>
            <a:r>
              <a:rPr lang="en-US" sz="4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vote to close 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Millville Elementary School says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Quality of education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 on the community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Academic achievement of students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 400 hours a year on a bus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What’s right for children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 Not </a:t>
            </a:r>
            <a:r>
              <a:rPr lang="en-US" sz="4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Matter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99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61" y="139562"/>
            <a:ext cx="9192226" cy="671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63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58904" y="1682665"/>
            <a:ext cx="6096000" cy="41468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7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Matters Most?</a:t>
            </a:r>
            <a:endParaRPr lang="en-US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9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 </a:t>
            </a:r>
            <a:endParaRPr lang="en-US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00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092643"/>
              </p:ext>
            </p:extLst>
          </p:nvPr>
        </p:nvGraphicFramePr>
        <p:xfrm>
          <a:off x="320040" y="205740"/>
          <a:ext cx="11521441" cy="646837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875999"/>
                <a:gridCol w="3875999"/>
                <a:gridCol w="3769443"/>
              </a:tblGrid>
              <a:tr h="258494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2014-2015 School Events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5" marR="4435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05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Community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5" marR="4435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Art &amp; Music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5" marR="4435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School Culture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5" marR="44355" marT="0" marB="0"/>
                </a:tc>
              </a:tr>
              <a:tr h="1946747">
                <a:tc rowSpan="7"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Bus Drivers’ Breakfast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Canadian Mental Health Association- Kristie Dickinson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Christmas Choral Sing a long- Harpist- Daphne Mc </a:t>
                      </a:r>
                      <a:r>
                        <a:rPr lang="en-US" sz="1200" dirty="0" err="1">
                          <a:effectLst/>
                        </a:rPr>
                        <a:t>Carthy</a:t>
                      </a:r>
                      <a:endParaRPr lang="en-US" sz="12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Christmas Concert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Crabbe Mountain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Dairy Farmers of Canada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Dental Hygienist- Jasmine Ferguson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Disability Awareness- Walk and Roll Challenge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Fredericton Arts Alliance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Hawkins Corner Ladies Aide- Donation Grade 5 Farewell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International Walk to School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Lunch Box Social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Millville Fire Department -Justin Mc </a:t>
                      </a:r>
                      <a:r>
                        <a:rPr lang="en-US" sz="1200" dirty="0" err="1">
                          <a:effectLst/>
                        </a:rPr>
                        <a:t>Guigan</a:t>
                      </a:r>
                      <a:r>
                        <a:rPr lang="en-US" sz="1200" dirty="0">
                          <a:effectLst/>
                        </a:rPr>
                        <a:t> guest 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Natalie Paget- Photographer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Natalie Paget- Photographer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NB Children’s Foundation- donation $5000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NB Choral Federation Workshops - Dianne </a:t>
                      </a:r>
                      <a:r>
                        <a:rPr lang="en-US" sz="1200" dirty="0" err="1">
                          <a:effectLst/>
                        </a:rPr>
                        <a:t>Roxborough</a:t>
                      </a:r>
                      <a:r>
                        <a:rPr lang="en-US" sz="1200" dirty="0">
                          <a:effectLst/>
                        </a:rPr>
                        <a:t>-Brown with Jennifer Vail &amp; Shawn Patrick Henry on vocals 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Pre-K events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Remembrance Day Service &amp; Luncheon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676400" algn="l"/>
                        </a:tabLst>
                      </a:pPr>
                      <a:r>
                        <a:rPr lang="en-US" sz="1200" dirty="0">
                          <a:effectLst/>
                        </a:rPr>
                        <a:t>Royal Canadian Legion- donation for Grade 5 </a:t>
                      </a:r>
                      <a:r>
                        <a:rPr lang="en-US" sz="1200" dirty="0" smtClean="0">
                          <a:effectLst/>
                        </a:rPr>
                        <a:t>Farwell</a:t>
                      </a:r>
                      <a:endParaRPr lang="en-US" sz="12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Volunteer Luncheon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Walk to Cure Diabetes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Year End Family Picnic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5" marR="44355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Art for River Valley Hospital- Mike Mc Ewing workshop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Artist-In-Residence- Yvonne Kershaw- Bassoonist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Christmas Carol Sing along- Daphne Mc </a:t>
                      </a:r>
                      <a:r>
                        <a:rPr lang="en-US" sz="1200" dirty="0" err="1">
                          <a:effectLst/>
                        </a:rPr>
                        <a:t>Carthy</a:t>
                      </a:r>
                      <a:r>
                        <a:rPr lang="en-US" sz="1200" dirty="0">
                          <a:effectLst/>
                        </a:rPr>
                        <a:t>- Harpist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Live Painting- Sharon Hodgson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NB Choral Federation- Dianne </a:t>
                      </a:r>
                      <a:r>
                        <a:rPr lang="en-US" sz="1200" dirty="0" err="1">
                          <a:effectLst/>
                        </a:rPr>
                        <a:t>Roxborough</a:t>
                      </a:r>
                      <a:r>
                        <a:rPr lang="en-US" sz="1200" dirty="0">
                          <a:effectLst/>
                        </a:rPr>
                        <a:t>-Brown, Jennifer Vail, Shawn Patrick Henry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 err="1">
                          <a:effectLst/>
                        </a:rPr>
                        <a:t>Perma</a:t>
                      </a:r>
                      <a:r>
                        <a:rPr lang="en-US" sz="1200" dirty="0">
                          <a:effectLst/>
                        </a:rPr>
                        <a:t> Culture- </a:t>
                      </a:r>
                      <a:r>
                        <a:rPr lang="en-US" sz="1200" dirty="0" err="1">
                          <a:effectLst/>
                        </a:rPr>
                        <a:t>Calithumpians</a:t>
                      </a:r>
                      <a:endParaRPr lang="en-US" sz="1200" dirty="0">
                        <a:effectLst/>
                      </a:endParaRPr>
                    </a:p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5" marR="44355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Career Week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French Culture Day- Denise Andrews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International Food Revolution Day- Terry Underhill- chef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Internet Safety- Angela Taylor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 err="1">
                          <a:effectLst/>
                        </a:rPr>
                        <a:t>Thumbody</a:t>
                      </a:r>
                      <a:r>
                        <a:rPr lang="en-US" sz="1200" dirty="0">
                          <a:effectLst/>
                        </a:rPr>
                        <a:t> Program-Kristie Dickinson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Wellness- Growing &amp; tasting sprouts, green food tasting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WITS Program- Jillian Chute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Zones of Regulation- Jillian Chute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5" marR="44355" marT="0" marB="0"/>
                </a:tc>
              </a:tr>
              <a:tr h="2448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Field Trips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5" marR="4435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Literacy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5" marR="44355" marT="0" marB="0"/>
                </a:tc>
              </a:tr>
              <a:tr h="6618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Atlantic Super store-Woodstock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Connell Park Playground &amp; Park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 err="1">
                          <a:effectLst/>
                        </a:rPr>
                        <a:t>Mactaquac</a:t>
                      </a:r>
                      <a:r>
                        <a:rPr lang="en-US" sz="1200" dirty="0">
                          <a:effectLst/>
                        </a:rPr>
                        <a:t> Provincial Park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5" marR="44355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Writers in Schools- Kelly Cooper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Library- Apple Pie Book- making mini apple pies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Time travel project- Grade 2-3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5" marR="44355" marT="0" marB="0"/>
                </a:tc>
              </a:tr>
              <a:tr h="2155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Clubs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5" marR="44355" marT="0" marB="0"/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Awards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5" marR="44355" marT="0" marB="0"/>
                </a:tc>
              </a:tr>
              <a:tr h="6618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Drama Club- Wizard of OZ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5" marR="4435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Drama-Wizard of OZ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Best Characterization-Summer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Best use of originality-Drama Team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Best Use of Voice-Munchkins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5" marR="44355" marT="0" marB="0"/>
                </a:tc>
              </a:tr>
              <a:tr h="2319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Fundraising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5" marR="4435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Physical Activities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5" marR="44355" marT="0" marB="0"/>
                </a:tc>
              </a:tr>
              <a:tr h="18279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50-50 Draw-$100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Gift card Wreath-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Millville Fire Dept. fire truck fund-$167.00 raised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Terry Fox Marathon-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Walk to Cure Diabetes-$202.02 raised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5" marR="44355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Cross Country Meet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Dairy Farmers of Canada-Multi-zone- Renee LeBlanc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Phys. Ed. Gymnastic Workshops &amp; noon hour clubs- Joe </a:t>
                      </a:r>
                      <a:r>
                        <a:rPr lang="en-US" sz="1200" dirty="0" err="1">
                          <a:effectLst/>
                        </a:rPr>
                        <a:t>Crossland</a:t>
                      </a:r>
                      <a:endParaRPr lang="en-US" sz="12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Premier’s Challenge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Recess Phys. Ed. Student Led clubs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Square Dancing workshops- Eugene &amp; Sharon Dickinson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Winter carnival events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5" marR="4435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9584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9689">
            <a:off x="745105" y="483269"/>
            <a:ext cx="4635692" cy="6039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085">
            <a:off x="6379995" y="518871"/>
            <a:ext cx="4505718" cy="59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1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46" y="956917"/>
            <a:ext cx="4156413" cy="5375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73" y="956916"/>
            <a:ext cx="4154661" cy="537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5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666808513"/>
              </p:ext>
            </p:extLst>
          </p:nvPr>
        </p:nvGraphicFramePr>
        <p:xfrm>
          <a:off x="1505243" y="731520"/>
          <a:ext cx="9101797" cy="5753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144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495422836"/>
              </p:ext>
            </p:extLst>
          </p:nvPr>
        </p:nvGraphicFramePr>
        <p:xfrm>
          <a:off x="1524000" y="594359"/>
          <a:ext cx="8759483" cy="5890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43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309489" y="1189998"/>
            <a:ext cx="5430129" cy="4499101"/>
            <a:chOff x="309489" y="1189998"/>
            <a:chExt cx="5430129" cy="4499101"/>
          </a:xfrm>
        </p:grpSpPr>
        <p:pic>
          <p:nvPicPr>
            <p:cNvPr id="4" name="Picture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09489" y="1189998"/>
              <a:ext cx="5430129" cy="4499101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1185103" y="2912012"/>
              <a:ext cx="573359" cy="469210"/>
            </a:xfrm>
            <a:custGeom>
              <a:avLst/>
              <a:gdLst>
                <a:gd name="connsiteX0" fmla="*/ 573359 w 573359"/>
                <a:gd name="connsiteY0" fmla="*/ 70339 h 469210"/>
                <a:gd name="connsiteX1" fmla="*/ 488952 w 573359"/>
                <a:gd name="connsiteY1" fmla="*/ 56271 h 469210"/>
                <a:gd name="connsiteX2" fmla="*/ 432682 w 573359"/>
                <a:gd name="connsiteY2" fmla="*/ 42203 h 469210"/>
                <a:gd name="connsiteX3" fmla="*/ 151328 w 573359"/>
                <a:gd name="connsiteY3" fmla="*/ 56271 h 469210"/>
                <a:gd name="connsiteX4" fmla="*/ 109125 w 573359"/>
                <a:gd name="connsiteY4" fmla="*/ 84406 h 469210"/>
                <a:gd name="connsiteX5" fmla="*/ 52854 w 573359"/>
                <a:gd name="connsiteY5" fmla="*/ 154745 h 469210"/>
                <a:gd name="connsiteX6" fmla="*/ 24719 w 573359"/>
                <a:gd name="connsiteY6" fmla="*/ 239151 h 469210"/>
                <a:gd name="connsiteX7" fmla="*/ 10651 w 573359"/>
                <a:gd name="connsiteY7" fmla="*/ 281354 h 469210"/>
                <a:gd name="connsiteX8" fmla="*/ 24719 w 573359"/>
                <a:gd name="connsiteY8" fmla="*/ 450166 h 469210"/>
                <a:gd name="connsiteX9" fmla="*/ 362343 w 573359"/>
                <a:gd name="connsiteY9" fmla="*/ 407963 h 469210"/>
                <a:gd name="connsiteX10" fmla="*/ 446749 w 573359"/>
                <a:gd name="connsiteY10" fmla="*/ 379828 h 469210"/>
                <a:gd name="connsiteX11" fmla="*/ 488952 w 573359"/>
                <a:gd name="connsiteY11" fmla="*/ 365760 h 469210"/>
                <a:gd name="connsiteX12" fmla="*/ 545223 w 573359"/>
                <a:gd name="connsiteY12" fmla="*/ 295422 h 469210"/>
                <a:gd name="connsiteX13" fmla="*/ 503020 w 573359"/>
                <a:gd name="connsiteY13" fmla="*/ 84406 h 469210"/>
                <a:gd name="connsiteX14" fmla="*/ 460817 w 573359"/>
                <a:gd name="connsiteY14" fmla="*/ 70339 h 469210"/>
                <a:gd name="connsiteX15" fmla="*/ 334208 w 573359"/>
                <a:gd name="connsiteY15" fmla="*/ 14068 h 469210"/>
                <a:gd name="connsiteX16" fmla="*/ 292005 w 573359"/>
                <a:gd name="connsiteY16" fmla="*/ 0 h 469210"/>
                <a:gd name="connsiteX17" fmla="*/ 221666 w 573359"/>
                <a:gd name="connsiteY17" fmla="*/ 14068 h 46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3359" h="469210">
                  <a:moveTo>
                    <a:pt x="573359" y="70339"/>
                  </a:moveTo>
                  <a:cubicBezTo>
                    <a:pt x="545223" y="65650"/>
                    <a:pt x="516922" y="61865"/>
                    <a:pt x="488952" y="56271"/>
                  </a:cubicBezTo>
                  <a:cubicBezTo>
                    <a:pt x="469993" y="52479"/>
                    <a:pt x="452016" y="42203"/>
                    <a:pt x="432682" y="42203"/>
                  </a:cubicBezTo>
                  <a:cubicBezTo>
                    <a:pt x="338780" y="42203"/>
                    <a:pt x="245113" y="51582"/>
                    <a:pt x="151328" y="56271"/>
                  </a:cubicBezTo>
                  <a:cubicBezTo>
                    <a:pt x="137260" y="65649"/>
                    <a:pt x="122327" y="73844"/>
                    <a:pt x="109125" y="84406"/>
                  </a:cubicBezTo>
                  <a:cubicBezTo>
                    <a:pt x="88965" y="100534"/>
                    <a:pt x="62939" y="132053"/>
                    <a:pt x="52854" y="154745"/>
                  </a:cubicBezTo>
                  <a:cubicBezTo>
                    <a:pt x="40809" y="181846"/>
                    <a:pt x="34097" y="211016"/>
                    <a:pt x="24719" y="239151"/>
                  </a:cubicBezTo>
                  <a:lnTo>
                    <a:pt x="10651" y="281354"/>
                  </a:lnTo>
                  <a:cubicBezTo>
                    <a:pt x="15340" y="337625"/>
                    <a:pt x="-24148" y="421875"/>
                    <a:pt x="24719" y="450166"/>
                  </a:cubicBezTo>
                  <a:cubicBezTo>
                    <a:pt x="110842" y="500027"/>
                    <a:pt x="266749" y="439828"/>
                    <a:pt x="362343" y="407963"/>
                  </a:cubicBezTo>
                  <a:lnTo>
                    <a:pt x="446749" y="379828"/>
                  </a:lnTo>
                  <a:lnTo>
                    <a:pt x="488952" y="365760"/>
                  </a:lnTo>
                  <a:cubicBezTo>
                    <a:pt x="502129" y="352583"/>
                    <a:pt x="544040" y="314353"/>
                    <a:pt x="545223" y="295422"/>
                  </a:cubicBezTo>
                  <a:cubicBezTo>
                    <a:pt x="548563" y="241977"/>
                    <a:pt x="570390" y="124828"/>
                    <a:pt x="503020" y="84406"/>
                  </a:cubicBezTo>
                  <a:cubicBezTo>
                    <a:pt x="490305" y="76777"/>
                    <a:pt x="474885" y="75028"/>
                    <a:pt x="460817" y="70339"/>
                  </a:cubicBezTo>
                  <a:cubicBezTo>
                    <a:pt x="393937" y="25751"/>
                    <a:pt x="434655" y="47550"/>
                    <a:pt x="334208" y="14068"/>
                  </a:cubicBezTo>
                  <a:lnTo>
                    <a:pt x="292005" y="0"/>
                  </a:lnTo>
                  <a:lnTo>
                    <a:pt x="221666" y="14068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250487" y="3291840"/>
              <a:ext cx="522700" cy="379828"/>
            </a:xfrm>
            <a:custGeom>
              <a:avLst/>
              <a:gdLst>
                <a:gd name="connsiteX0" fmla="*/ 85944 w 522700"/>
                <a:gd name="connsiteY0" fmla="*/ 112542 h 379828"/>
                <a:gd name="connsiteX1" fmla="*/ 15605 w 522700"/>
                <a:gd name="connsiteY1" fmla="*/ 182880 h 379828"/>
                <a:gd name="connsiteX2" fmla="*/ 15605 w 522700"/>
                <a:gd name="connsiteY2" fmla="*/ 337625 h 379828"/>
                <a:gd name="connsiteX3" fmla="*/ 100011 w 522700"/>
                <a:gd name="connsiteY3" fmla="*/ 365760 h 379828"/>
                <a:gd name="connsiteX4" fmla="*/ 142215 w 522700"/>
                <a:gd name="connsiteY4" fmla="*/ 379828 h 379828"/>
                <a:gd name="connsiteX5" fmla="*/ 479839 w 522700"/>
                <a:gd name="connsiteY5" fmla="*/ 365760 h 379828"/>
                <a:gd name="connsiteX6" fmla="*/ 522042 w 522700"/>
                <a:gd name="connsiteY6" fmla="*/ 323557 h 379828"/>
                <a:gd name="connsiteX7" fmla="*/ 493907 w 522700"/>
                <a:gd name="connsiteY7" fmla="*/ 56271 h 379828"/>
                <a:gd name="connsiteX8" fmla="*/ 465771 w 522700"/>
                <a:gd name="connsiteY8" fmla="*/ 28135 h 379828"/>
                <a:gd name="connsiteX9" fmla="*/ 381365 w 522700"/>
                <a:gd name="connsiteY9" fmla="*/ 0 h 37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2700" h="379828">
                  <a:moveTo>
                    <a:pt x="85944" y="112542"/>
                  </a:moveTo>
                  <a:cubicBezTo>
                    <a:pt x="62498" y="135988"/>
                    <a:pt x="35500" y="156354"/>
                    <a:pt x="15605" y="182880"/>
                  </a:cubicBezTo>
                  <a:cubicBezTo>
                    <a:pt x="-11276" y="218721"/>
                    <a:pt x="1889" y="318031"/>
                    <a:pt x="15605" y="337625"/>
                  </a:cubicBezTo>
                  <a:cubicBezTo>
                    <a:pt x="32612" y="361921"/>
                    <a:pt x="71876" y="356382"/>
                    <a:pt x="100011" y="365760"/>
                  </a:cubicBezTo>
                  <a:lnTo>
                    <a:pt x="142215" y="379828"/>
                  </a:lnTo>
                  <a:cubicBezTo>
                    <a:pt x="254756" y="375139"/>
                    <a:pt x="368416" y="382267"/>
                    <a:pt x="479839" y="365760"/>
                  </a:cubicBezTo>
                  <a:cubicBezTo>
                    <a:pt x="499519" y="362844"/>
                    <a:pt x="521139" y="343431"/>
                    <a:pt x="522042" y="323557"/>
                  </a:cubicBezTo>
                  <a:cubicBezTo>
                    <a:pt x="526110" y="234062"/>
                    <a:pt x="510670" y="144276"/>
                    <a:pt x="493907" y="56271"/>
                  </a:cubicBezTo>
                  <a:cubicBezTo>
                    <a:pt x="491425" y="43242"/>
                    <a:pt x="477634" y="34067"/>
                    <a:pt x="465771" y="28135"/>
                  </a:cubicBezTo>
                  <a:cubicBezTo>
                    <a:pt x="439245" y="14872"/>
                    <a:pt x="381365" y="0"/>
                    <a:pt x="38136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195754" y="3657289"/>
              <a:ext cx="576816" cy="337936"/>
            </a:xfrm>
            <a:custGeom>
              <a:avLst/>
              <a:gdLst>
                <a:gd name="connsiteX0" fmla="*/ 436098 w 576816"/>
                <a:gd name="connsiteY0" fmla="*/ 311 h 337936"/>
                <a:gd name="connsiteX1" fmla="*/ 225083 w 576816"/>
                <a:gd name="connsiteY1" fmla="*/ 28446 h 337936"/>
                <a:gd name="connsiteX2" fmla="*/ 182880 w 576816"/>
                <a:gd name="connsiteY2" fmla="*/ 42514 h 337936"/>
                <a:gd name="connsiteX3" fmla="*/ 70338 w 576816"/>
                <a:gd name="connsiteY3" fmla="*/ 70649 h 337936"/>
                <a:gd name="connsiteX4" fmla="*/ 14068 w 576816"/>
                <a:gd name="connsiteY4" fmla="*/ 140988 h 337936"/>
                <a:gd name="connsiteX5" fmla="*/ 0 w 576816"/>
                <a:gd name="connsiteY5" fmla="*/ 183191 h 337936"/>
                <a:gd name="connsiteX6" fmla="*/ 42203 w 576816"/>
                <a:gd name="connsiteY6" fmla="*/ 281665 h 337936"/>
                <a:gd name="connsiteX7" fmla="*/ 126609 w 576816"/>
                <a:gd name="connsiteY7" fmla="*/ 309800 h 337936"/>
                <a:gd name="connsiteX8" fmla="*/ 168812 w 576816"/>
                <a:gd name="connsiteY8" fmla="*/ 323868 h 337936"/>
                <a:gd name="connsiteX9" fmla="*/ 211015 w 576816"/>
                <a:gd name="connsiteY9" fmla="*/ 337936 h 337936"/>
                <a:gd name="connsiteX10" fmla="*/ 464234 w 576816"/>
                <a:gd name="connsiteY10" fmla="*/ 323868 h 337936"/>
                <a:gd name="connsiteX11" fmla="*/ 562708 w 576816"/>
                <a:gd name="connsiteY11" fmla="*/ 211326 h 337936"/>
                <a:gd name="connsiteX12" fmla="*/ 576775 w 576816"/>
                <a:gd name="connsiteY12" fmla="*/ 169123 h 337936"/>
                <a:gd name="connsiteX13" fmla="*/ 534572 w 576816"/>
                <a:gd name="connsiteY13" fmla="*/ 42514 h 337936"/>
                <a:gd name="connsiteX14" fmla="*/ 436098 w 576816"/>
                <a:gd name="connsiteY14" fmla="*/ 311 h 33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6816" h="337936">
                  <a:moveTo>
                    <a:pt x="436098" y="311"/>
                  </a:moveTo>
                  <a:cubicBezTo>
                    <a:pt x="384517" y="-2034"/>
                    <a:pt x="302776" y="9023"/>
                    <a:pt x="225083" y="28446"/>
                  </a:cubicBezTo>
                  <a:cubicBezTo>
                    <a:pt x="210697" y="32042"/>
                    <a:pt x="197186" y="38612"/>
                    <a:pt x="182880" y="42514"/>
                  </a:cubicBezTo>
                  <a:cubicBezTo>
                    <a:pt x="145574" y="52688"/>
                    <a:pt x="70338" y="70649"/>
                    <a:pt x="70338" y="70649"/>
                  </a:cubicBezTo>
                  <a:cubicBezTo>
                    <a:pt x="44169" y="96819"/>
                    <a:pt x="31814" y="105496"/>
                    <a:pt x="14068" y="140988"/>
                  </a:cubicBezTo>
                  <a:cubicBezTo>
                    <a:pt x="7436" y="154251"/>
                    <a:pt x="4689" y="169123"/>
                    <a:pt x="0" y="183191"/>
                  </a:cubicBezTo>
                  <a:cubicBezTo>
                    <a:pt x="6647" y="209779"/>
                    <a:pt x="13419" y="263675"/>
                    <a:pt x="42203" y="281665"/>
                  </a:cubicBezTo>
                  <a:cubicBezTo>
                    <a:pt x="67352" y="297383"/>
                    <a:pt x="98474" y="300422"/>
                    <a:pt x="126609" y="309800"/>
                  </a:cubicBezTo>
                  <a:lnTo>
                    <a:pt x="168812" y="323868"/>
                  </a:lnTo>
                  <a:lnTo>
                    <a:pt x="211015" y="337936"/>
                  </a:lnTo>
                  <a:cubicBezTo>
                    <a:pt x="295421" y="333247"/>
                    <a:pt x="382435" y="345207"/>
                    <a:pt x="464234" y="323868"/>
                  </a:cubicBezTo>
                  <a:cubicBezTo>
                    <a:pt x="497438" y="315206"/>
                    <a:pt x="541210" y="243572"/>
                    <a:pt x="562708" y="211326"/>
                  </a:cubicBezTo>
                  <a:cubicBezTo>
                    <a:pt x="567397" y="197258"/>
                    <a:pt x="576775" y="183952"/>
                    <a:pt x="576775" y="169123"/>
                  </a:cubicBezTo>
                  <a:cubicBezTo>
                    <a:pt x="576775" y="96062"/>
                    <a:pt x="579778" y="78678"/>
                    <a:pt x="534572" y="42514"/>
                  </a:cubicBezTo>
                  <a:cubicBezTo>
                    <a:pt x="496151" y="11778"/>
                    <a:pt x="487679" y="2656"/>
                    <a:pt x="436098" y="311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1223889" y="3963798"/>
              <a:ext cx="548640" cy="340916"/>
            </a:xfrm>
            <a:custGeom>
              <a:avLst/>
              <a:gdLst>
                <a:gd name="connsiteX0" fmla="*/ 450166 w 548640"/>
                <a:gd name="connsiteY0" fmla="*/ 3291 h 340916"/>
                <a:gd name="connsiteX1" fmla="*/ 84406 w 548640"/>
                <a:gd name="connsiteY1" fmla="*/ 45494 h 340916"/>
                <a:gd name="connsiteX2" fmla="*/ 28136 w 548640"/>
                <a:gd name="connsiteY2" fmla="*/ 115833 h 340916"/>
                <a:gd name="connsiteX3" fmla="*/ 0 w 548640"/>
                <a:gd name="connsiteY3" fmla="*/ 200239 h 340916"/>
                <a:gd name="connsiteX4" fmla="*/ 14068 w 548640"/>
                <a:gd name="connsiteY4" fmla="*/ 312780 h 340916"/>
                <a:gd name="connsiteX5" fmla="*/ 56271 w 548640"/>
                <a:gd name="connsiteY5" fmla="*/ 326848 h 340916"/>
                <a:gd name="connsiteX6" fmla="*/ 126609 w 548640"/>
                <a:gd name="connsiteY6" fmla="*/ 340916 h 340916"/>
                <a:gd name="connsiteX7" fmla="*/ 506437 w 548640"/>
                <a:gd name="connsiteY7" fmla="*/ 326848 h 340916"/>
                <a:gd name="connsiteX8" fmla="*/ 534573 w 548640"/>
                <a:gd name="connsiteY8" fmla="*/ 298713 h 340916"/>
                <a:gd name="connsiteX9" fmla="*/ 548640 w 548640"/>
                <a:gd name="connsiteY9" fmla="*/ 256510 h 340916"/>
                <a:gd name="connsiteX10" fmla="*/ 534573 w 548640"/>
                <a:gd name="connsiteY10" fmla="*/ 115833 h 340916"/>
                <a:gd name="connsiteX11" fmla="*/ 520505 w 548640"/>
                <a:gd name="connsiteY11" fmla="*/ 73630 h 340916"/>
                <a:gd name="connsiteX12" fmla="*/ 450166 w 548640"/>
                <a:gd name="connsiteY12" fmla="*/ 3291 h 34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8640" h="340916">
                  <a:moveTo>
                    <a:pt x="450166" y="3291"/>
                  </a:moveTo>
                  <a:cubicBezTo>
                    <a:pt x="377483" y="-1398"/>
                    <a:pt x="193637" y="-9122"/>
                    <a:pt x="84406" y="45494"/>
                  </a:cubicBezTo>
                  <a:cubicBezTo>
                    <a:pt x="67703" y="53845"/>
                    <a:pt x="33815" y="103055"/>
                    <a:pt x="28136" y="115833"/>
                  </a:cubicBezTo>
                  <a:cubicBezTo>
                    <a:pt x="16091" y="142934"/>
                    <a:pt x="0" y="200239"/>
                    <a:pt x="0" y="200239"/>
                  </a:cubicBezTo>
                  <a:cubicBezTo>
                    <a:pt x="4689" y="237753"/>
                    <a:pt x="-1286" y="278233"/>
                    <a:pt x="14068" y="312780"/>
                  </a:cubicBezTo>
                  <a:cubicBezTo>
                    <a:pt x="20091" y="326331"/>
                    <a:pt x="41885" y="323251"/>
                    <a:pt x="56271" y="326848"/>
                  </a:cubicBezTo>
                  <a:cubicBezTo>
                    <a:pt x="79467" y="332647"/>
                    <a:pt x="103163" y="336227"/>
                    <a:pt x="126609" y="340916"/>
                  </a:cubicBezTo>
                  <a:cubicBezTo>
                    <a:pt x="253218" y="336227"/>
                    <a:pt x="380413" y="339885"/>
                    <a:pt x="506437" y="326848"/>
                  </a:cubicBezTo>
                  <a:cubicBezTo>
                    <a:pt x="519630" y="325483"/>
                    <a:pt x="527749" y="310086"/>
                    <a:pt x="534573" y="298713"/>
                  </a:cubicBezTo>
                  <a:cubicBezTo>
                    <a:pt x="542202" y="285998"/>
                    <a:pt x="543951" y="270578"/>
                    <a:pt x="548640" y="256510"/>
                  </a:cubicBezTo>
                  <a:cubicBezTo>
                    <a:pt x="543951" y="209618"/>
                    <a:pt x="541739" y="162411"/>
                    <a:pt x="534573" y="115833"/>
                  </a:cubicBezTo>
                  <a:cubicBezTo>
                    <a:pt x="532318" y="101177"/>
                    <a:pt x="529768" y="85209"/>
                    <a:pt x="520505" y="73630"/>
                  </a:cubicBezTo>
                  <a:cubicBezTo>
                    <a:pt x="509185" y="59480"/>
                    <a:pt x="522849" y="7980"/>
                    <a:pt x="450166" y="3291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139483" y="4290646"/>
              <a:ext cx="593524" cy="450166"/>
            </a:xfrm>
            <a:custGeom>
              <a:avLst/>
              <a:gdLst>
                <a:gd name="connsiteX0" fmla="*/ 225083 w 593524"/>
                <a:gd name="connsiteY0" fmla="*/ 0 h 450166"/>
                <a:gd name="connsiteX1" fmla="*/ 98474 w 593524"/>
                <a:gd name="connsiteY1" fmla="*/ 42203 h 450166"/>
                <a:gd name="connsiteX2" fmla="*/ 70339 w 593524"/>
                <a:gd name="connsiteY2" fmla="*/ 70339 h 450166"/>
                <a:gd name="connsiteX3" fmla="*/ 0 w 593524"/>
                <a:gd name="connsiteY3" fmla="*/ 196948 h 450166"/>
                <a:gd name="connsiteX4" fmla="*/ 56271 w 593524"/>
                <a:gd name="connsiteY4" fmla="*/ 407963 h 450166"/>
                <a:gd name="connsiteX5" fmla="*/ 98474 w 593524"/>
                <a:gd name="connsiteY5" fmla="*/ 422031 h 450166"/>
                <a:gd name="connsiteX6" fmla="*/ 140677 w 593524"/>
                <a:gd name="connsiteY6" fmla="*/ 450166 h 450166"/>
                <a:gd name="connsiteX7" fmla="*/ 351692 w 593524"/>
                <a:gd name="connsiteY7" fmla="*/ 436099 h 450166"/>
                <a:gd name="connsiteX8" fmla="*/ 393895 w 593524"/>
                <a:gd name="connsiteY8" fmla="*/ 407963 h 450166"/>
                <a:gd name="connsiteX9" fmla="*/ 450166 w 593524"/>
                <a:gd name="connsiteY9" fmla="*/ 379828 h 450166"/>
                <a:gd name="connsiteX10" fmla="*/ 534572 w 593524"/>
                <a:gd name="connsiteY10" fmla="*/ 323557 h 450166"/>
                <a:gd name="connsiteX11" fmla="*/ 576775 w 593524"/>
                <a:gd name="connsiteY11" fmla="*/ 295422 h 450166"/>
                <a:gd name="connsiteX12" fmla="*/ 590843 w 593524"/>
                <a:gd name="connsiteY12" fmla="*/ 239151 h 450166"/>
                <a:gd name="connsiteX13" fmla="*/ 576775 w 593524"/>
                <a:gd name="connsiteY13" fmla="*/ 56271 h 450166"/>
                <a:gd name="connsiteX14" fmla="*/ 492369 w 593524"/>
                <a:gd name="connsiteY14" fmla="*/ 28136 h 450166"/>
                <a:gd name="connsiteX15" fmla="*/ 182880 w 593524"/>
                <a:gd name="connsiteY15" fmla="*/ 28136 h 45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93524" h="450166">
                  <a:moveTo>
                    <a:pt x="225083" y="0"/>
                  </a:moveTo>
                  <a:cubicBezTo>
                    <a:pt x="182880" y="14068"/>
                    <a:pt x="138972" y="23794"/>
                    <a:pt x="98474" y="42203"/>
                  </a:cubicBezTo>
                  <a:cubicBezTo>
                    <a:pt x="86400" y="47691"/>
                    <a:pt x="78297" y="59728"/>
                    <a:pt x="70339" y="70339"/>
                  </a:cubicBezTo>
                  <a:cubicBezTo>
                    <a:pt x="12292" y="147736"/>
                    <a:pt x="21933" y="131150"/>
                    <a:pt x="0" y="196948"/>
                  </a:cubicBezTo>
                  <a:cubicBezTo>
                    <a:pt x="3764" y="219530"/>
                    <a:pt x="4537" y="366576"/>
                    <a:pt x="56271" y="407963"/>
                  </a:cubicBezTo>
                  <a:cubicBezTo>
                    <a:pt x="67850" y="417226"/>
                    <a:pt x="85211" y="415399"/>
                    <a:pt x="98474" y="422031"/>
                  </a:cubicBezTo>
                  <a:cubicBezTo>
                    <a:pt x="113596" y="429592"/>
                    <a:pt x="126609" y="440788"/>
                    <a:pt x="140677" y="450166"/>
                  </a:cubicBezTo>
                  <a:cubicBezTo>
                    <a:pt x="211015" y="445477"/>
                    <a:pt x="282157" y="447688"/>
                    <a:pt x="351692" y="436099"/>
                  </a:cubicBezTo>
                  <a:cubicBezTo>
                    <a:pt x="368369" y="433319"/>
                    <a:pt x="379215" y="416351"/>
                    <a:pt x="393895" y="407963"/>
                  </a:cubicBezTo>
                  <a:cubicBezTo>
                    <a:pt x="412103" y="397559"/>
                    <a:pt x="432184" y="390617"/>
                    <a:pt x="450166" y="379828"/>
                  </a:cubicBezTo>
                  <a:cubicBezTo>
                    <a:pt x="479162" y="362431"/>
                    <a:pt x="506437" y="342314"/>
                    <a:pt x="534572" y="323557"/>
                  </a:cubicBezTo>
                  <a:lnTo>
                    <a:pt x="576775" y="295422"/>
                  </a:lnTo>
                  <a:cubicBezTo>
                    <a:pt x="581464" y="276665"/>
                    <a:pt x="590843" y="258485"/>
                    <a:pt x="590843" y="239151"/>
                  </a:cubicBezTo>
                  <a:cubicBezTo>
                    <a:pt x="590843" y="178011"/>
                    <a:pt x="602630" y="111675"/>
                    <a:pt x="576775" y="56271"/>
                  </a:cubicBezTo>
                  <a:cubicBezTo>
                    <a:pt x="564233" y="29396"/>
                    <a:pt x="522026" y="28136"/>
                    <a:pt x="492369" y="28136"/>
                  </a:cubicBezTo>
                  <a:lnTo>
                    <a:pt x="182880" y="28136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699803" y="2897945"/>
              <a:ext cx="562708" cy="452373"/>
            </a:xfrm>
            <a:custGeom>
              <a:avLst/>
              <a:gdLst>
                <a:gd name="connsiteX0" fmla="*/ 562708 w 562708"/>
                <a:gd name="connsiteY0" fmla="*/ 0 h 452373"/>
                <a:gd name="connsiteX1" fmla="*/ 28135 w 562708"/>
                <a:gd name="connsiteY1" fmla="*/ 168812 h 452373"/>
                <a:gd name="connsiteX2" fmla="*/ 0 w 562708"/>
                <a:gd name="connsiteY2" fmla="*/ 239150 h 452373"/>
                <a:gd name="connsiteX3" fmla="*/ 14068 w 562708"/>
                <a:gd name="connsiteY3" fmla="*/ 407963 h 452373"/>
                <a:gd name="connsiteX4" fmla="*/ 42203 w 562708"/>
                <a:gd name="connsiteY4" fmla="*/ 450166 h 452373"/>
                <a:gd name="connsiteX5" fmla="*/ 281354 w 562708"/>
                <a:gd name="connsiteY5" fmla="*/ 436098 h 452373"/>
                <a:gd name="connsiteX6" fmla="*/ 365760 w 562708"/>
                <a:gd name="connsiteY6" fmla="*/ 407963 h 452373"/>
                <a:gd name="connsiteX7" fmla="*/ 407963 w 562708"/>
                <a:gd name="connsiteY7" fmla="*/ 379827 h 452373"/>
                <a:gd name="connsiteX8" fmla="*/ 464234 w 562708"/>
                <a:gd name="connsiteY8" fmla="*/ 309489 h 452373"/>
                <a:gd name="connsiteX9" fmla="*/ 478302 w 562708"/>
                <a:gd name="connsiteY9" fmla="*/ 267286 h 452373"/>
                <a:gd name="connsiteX10" fmla="*/ 436099 w 562708"/>
                <a:gd name="connsiteY10" fmla="*/ 56270 h 452373"/>
                <a:gd name="connsiteX11" fmla="*/ 407963 w 562708"/>
                <a:gd name="connsiteY11" fmla="*/ 56270 h 4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2708" h="452373">
                  <a:moveTo>
                    <a:pt x="562708" y="0"/>
                  </a:moveTo>
                  <a:cubicBezTo>
                    <a:pt x="-89009" y="158525"/>
                    <a:pt x="108370" y="-45148"/>
                    <a:pt x="28135" y="168812"/>
                  </a:cubicBezTo>
                  <a:cubicBezTo>
                    <a:pt x="19268" y="192456"/>
                    <a:pt x="9378" y="215704"/>
                    <a:pt x="0" y="239150"/>
                  </a:cubicBezTo>
                  <a:cubicBezTo>
                    <a:pt x="4689" y="295421"/>
                    <a:pt x="2994" y="352593"/>
                    <a:pt x="14068" y="407963"/>
                  </a:cubicBezTo>
                  <a:cubicBezTo>
                    <a:pt x="17384" y="424542"/>
                    <a:pt x="25389" y="448396"/>
                    <a:pt x="42203" y="450166"/>
                  </a:cubicBezTo>
                  <a:cubicBezTo>
                    <a:pt x="121619" y="458525"/>
                    <a:pt x="201637" y="440787"/>
                    <a:pt x="281354" y="436098"/>
                  </a:cubicBezTo>
                  <a:cubicBezTo>
                    <a:pt x="309489" y="426720"/>
                    <a:pt x="341084" y="424414"/>
                    <a:pt x="365760" y="407963"/>
                  </a:cubicBezTo>
                  <a:cubicBezTo>
                    <a:pt x="379828" y="398584"/>
                    <a:pt x="394761" y="390389"/>
                    <a:pt x="407963" y="379827"/>
                  </a:cubicBezTo>
                  <a:cubicBezTo>
                    <a:pt x="429773" y="362379"/>
                    <a:pt x="452046" y="333865"/>
                    <a:pt x="464234" y="309489"/>
                  </a:cubicBezTo>
                  <a:cubicBezTo>
                    <a:pt x="470866" y="296226"/>
                    <a:pt x="473613" y="281354"/>
                    <a:pt x="478302" y="267286"/>
                  </a:cubicBezTo>
                  <a:cubicBezTo>
                    <a:pt x="476377" y="242263"/>
                    <a:pt x="504611" y="90527"/>
                    <a:pt x="436099" y="56270"/>
                  </a:cubicBezTo>
                  <a:cubicBezTo>
                    <a:pt x="427710" y="52076"/>
                    <a:pt x="417342" y="56270"/>
                    <a:pt x="407963" y="5627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3685735" y="3305896"/>
              <a:ext cx="562708" cy="295433"/>
            </a:xfrm>
            <a:custGeom>
              <a:avLst/>
              <a:gdLst>
                <a:gd name="connsiteX0" fmla="*/ 98474 w 562708"/>
                <a:gd name="connsiteY0" fmla="*/ 28147 h 295433"/>
                <a:gd name="connsiteX1" fmla="*/ 28136 w 562708"/>
                <a:gd name="connsiteY1" fmla="*/ 84418 h 295433"/>
                <a:gd name="connsiteX2" fmla="*/ 0 w 562708"/>
                <a:gd name="connsiteY2" fmla="*/ 168824 h 295433"/>
                <a:gd name="connsiteX3" fmla="*/ 14068 w 562708"/>
                <a:gd name="connsiteY3" fmla="*/ 267298 h 295433"/>
                <a:gd name="connsiteX4" fmla="*/ 98474 w 562708"/>
                <a:gd name="connsiteY4" fmla="*/ 295433 h 295433"/>
                <a:gd name="connsiteX5" fmla="*/ 393896 w 562708"/>
                <a:gd name="connsiteY5" fmla="*/ 281366 h 295433"/>
                <a:gd name="connsiteX6" fmla="*/ 478302 w 562708"/>
                <a:gd name="connsiteY6" fmla="*/ 253230 h 295433"/>
                <a:gd name="connsiteX7" fmla="*/ 506437 w 562708"/>
                <a:gd name="connsiteY7" fmla="*/ 211027 h 295433"/>
                <a:gd name="connsiteX8" fmla="*/ 534573 w 562708"/>
                <a:gd name="connsiteY8" fmla="*/ 182892 h 295433"/>
                <a:gd name="connsiteX9" fmla="*/ 562708 w 562708"/>
                <a:gd name="connsiteY9" fmla="*/ 98486 h 295433"/>
                <a:gd name="connsiteX10" fmla="*/ 548640 w 562708"/>
                <a:gd name="connsiteY10" fmla="*/ 56282 h 295433"/>
                <a:gd name="connsiteX11" fmla="*/ 506437 w 562708"/>
                <a:gd name="connsiteY11" fmla="*/ 28147 h 295433"/>
                <a:gd name="connsiteX12" fmla="*/ 407963 w 562708"/>
                <a:gd name="connsiteY12" fmla="*/ 12 h 29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2708" h="295433">
                  <a:moveTo>
                    <a:pt x="98474" y="28147"/>
                  </a:moveTo>
                  <a:cubicBezTo>
                    <a:pt x="75028" y="46904"/>
                    <a:pt x="45355" y="59820"/>
                    <a:pt x="28136" y="84418"/>
                  </a:cubicBezTo>
                  <a:cubicBezTo>
                    <a:pt x="11129" y="108714"/>
                    <a:pt x="0" y="168824"/>
                    <a:pt x="0" y="168824"/>
                  </a:cubicBezTo>
                  <a:cubicBezTo>
                    <a:pt x="4689" y="201649"/>
                    <a:pt x="-6289" y="241125"/>
                    <a:pt x="14068" y="267298"/>
                  </a:cubicBezTo>
                  <a:cubicBezTo>
                    <a:pt x="32276" y="290708"/>
                    <a:pt x="98474" y="295433"/>
                    <a:pt x="98474" y="295433"/>
                  </a:cubicBezTo>
                  <a:cubicBezTo>
                    <a:pt x="196948" y="290744"/>
                    <a:pt x="295913" y="292253"/>
                    <a:pt x="393896" y="281366"/>
                  </a:cubicBezTo>
                  <a:cubicBezTo>
                    <a:pt x="423372" y="278091"/>
                    <a:pt x="478302" y="253230"/>
                    <a:pt x="478302" y="253230"/>
                  </a:cubicBezTo>
                  <a:cubicBezTo>
                    <a:pt x="487680" y="239162"/>
                    <a:pt x="495875" y="224229"/>
                    <a:pt x="506437" y="211027"/>
                  </a:cubicBezTo>
                  <a:cubicBezTo>
                    <a:pt x="514723" y="200670"/>
                    <a:pt x="528641" y="194755"/>
                    <a:pt x="534573" y="182892"/>
                  </a:cubicBezTo>
                  <a:cubicBezTo>
                    <a:pt x="547836" y="156366"/>
                    <a:pt x="562708" y="98486"/>
                    <a:pt x="562708" y="98486"/>
                  </a:cubicBezTo>
                  <a:cubicBezTo>
                    <a:pt x="558019" y="84418"/>
                    <a:pt x="557904" y="67861"/>
                    <a:pt x="548640" y="56282"/>
                  </a:cubicBezTo>
                  <a:cubicBezTo>
                    <a:pt x="538078" y="43080"/>
                    <a:pt x="521887" y="35014"/>
                    <a:pt x="506437" y="28147"/>
                  </a:cubicBezTo>
                  <a:cubicBezTo>
                    <a:pt x="439796" y="-1471"/>
                    <a:pt x="448176" y="12"/>
                    <a:pt x="407963" y="12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3685517" y="3591487"/>
              <a:ext cx="498865" cy="389670"/>
            </a:xfrm>
            <a:custGeom>
              <a:avLst/>
              <a:gdLst>
                <a:gd name="connsiteX0" fmla="*/ 478520 w 498865"/>
                <a:gd name="connsiteY0" fmla="*/ 9842 h 389670"/>
                <a:gd name="connsiteX1" fmla="*/ 281572 w 498865"/>
                <a:gd name="connsiteY1" fmla="*/ 23910 h 389670"/>
                <a:gd name="connsiteX2" fmla="*/ 239369 w 498865"/>
                <a:gd name="connsiteY2" fmla="*/ 37978 h 389670"/>
                <a:gd name="connsiteX3" fmla="*/ 169031 w 498865"/>
                <a:gd name="connsiteY3" fmla="*/ 52045 h 389670"/>
                <a:gd name="connsiteX4" fmla="*/ 56489 w 498865"/>
                <a:gd name="connsiteY4" fmla="*/ 150519 h 389670"/>
                <a:gd name="connsiteX5" fmla="*/ 28354 w 498865"/>
                <a:gd name="connsiteY5" fmla="*/ 178655 h 389670"/>
                <a:gd name="connsiteX6" fmla="*/ 14286 w 498865"/>
                <a:gd name="connsiteY6" fmla="*/ 347467 h 389670"/>
                <a:gd name="connsiteX7" fmla="*/ 56489 w 498865"/>
                <a:gd name="connsiteY7" fmla="*/ 361535 h 389670"/>
                <a:gd name="connsiteX8" fmla="*/ 112760 w 498865"/>
                <a:gd name="connsiteY8" fmla="*/ 389670 h 389670"/>
                <a:gd name="connsiteX9" fmla="*/ 295640 w 498865"/>
                <a:gd name="connsiteY9" fmla="*/ 361535 h 389670"/>
                <a:gd name="connsiteX10" fmla="*/ 351911 w 498865"/>
                <a:gd name="connsiteY10" fmla="*/ 333399 h 389670"/>
                <a:gd name="connsiteX11" fmla="*/ 394114 w 498865"/>
                <a:gd name="connsiteY11" fmla="*/ 319331 h 389670"/>
                <a:gd name="connsiteX12" fmla="*/ 478520 w 498865"/>
                <a:gd name="connsiteY12" fmla="*/ 263061 h 389670"/>
                <a:gd name="connsiteX13" fmla="*/ 492588 w 498865"/>
                <a:gd name="connsiteY13" fmla="*/ 178655 h 389670"/>
                <a:gd name="connsiteX14" fmla="*/ 478520 w 498865"/>
                <a:gd name="connsiteY14" fmla="*/ 9842 h 38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8865" h="389670">
                  <a:moveTo>
                    <a:pt x="478520" y="9842"/>
                  </a:moveTo>
                  <a:cubicBezTo>
                    <a:pt x="443351" y="-15949"/>
                    <a:pt x="346938" y="16220"/>
                    <a:pt x="281572" y="23910"/>
                  </a:cubicBezTo>
                  <a:cubicBezTo>
                    <a:pt x="266845" y="25643"/>
                    <a:pt x="253755" y="34382"/>
                    <a:pt x="239369" y="37978"/>
                  </a:cubicBezTo>
                  <a:cubicBezTo>
                    <a:pt x="216173" y="43777"/>
                    <a:pt x="192477" y="47356"/>
                    <a:pt x="169031" y="52045"/>
                  </a:cubicBezTo>
                  <a:cubicBezTo>
                    <a:pt x="99241" y="98573"/>
                    <a:pt x="138780" y="68228"/>
                    <a:pt x="56489" y="150519"/>
                  </a:cubicBezTo>
                  <a:lnTo>
                    <a:pt x="28354" y="178655"/>
                  </a:lnTo>
                  <a:cubicBezTo>
                    <a:pt x="20091" y="211705"/>
                    <a:pt x="-21442" y="302807"/>
                    <a:pt x="14286" y="347467"/>
                  </a:cubicBezTo>
                  <a:cubicBezTo>
                    <a:pt x="23549" y="359046"/>
                    <a:pt x="42859" y="355694"/>
                    <a:pt x="56489" y="361535"/>
                  </a:cubicBezTo>
                  <a:cubicBezTo>
                    <a:pt x="75764" y="369796"/>
                    <a:pt x="94003" y="380292"/>
                    <a:pt x="112760" y="389670"/>
                  </a:cubicBezTo>
                  <a:cubicBezTo>
                    <a:pt x="188118" y="382134"/>
                    <a:pt x="233925" y="387984"/>
                    <a:pt x="295640" y="361535"/>
                  </a:cubicBezTo>
                  <a:cubicBezTo>
                    <a:pt x="314915" y="353274"/>
                    <a:pt x="332636" y="341660"/>
                    <a:pt x="351911" y="333399"/>
                  </a:cubicBezTo>
                  <a:cubicBezTo>
                    <a:pt x="365541" y="327558"/>
                    <a:pt x="381151" y="326532"/>
                    <a:pt x="394114" y="319331"/>
                  </a:cubicBezTo>
                  <a:cubicBezTo>
                    <a:pt x="423673" y="302909"/>
                    <a:pt x="478520" y="263061"/>
                    <a:pt x="478520" y="263061"/>
                  </a:cubicBezTo>
                  <a:cubicBezTo>
                    <a:pt x="483209" y="234926"/>
                    <a:pt x="492588" y="207178"/>
                    <a:pt x="492588" y="178655"/>
                  </a:cubicBezTo>
                  <a:cubicBezTo>
                    <a:pt x="492588" y="112838"/>
                    <a:pt x="513689" y="35633"/>
                    <a:pt x="478520" y="9842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203852" y="1189997"/>
            <a:ext cx="5584874" cy="4499101"/>
            <a:chOff x="6203852" y="1189997"/>
            <a:chExt cx="5584874" cy="4499101"/>
          </a:xfrm>
        </p:grpSpPr>
        <p:pic>
          <p:nvPicPr>
            <p:cNvPr id="5" name="Picture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203852" y="1189997"/>
              <a:ext cx="5584874" cy="4499101"/>
            </a:xfrm>
            <a:prstGeom prst="rect">
              <a:avLst/>
            </a:prstGeom>
          </p:spPr>
        </p:pic>
        <p:sp>
          <p:nvSpPr>
            <p:cNvPr id="24" name="Freeform 23"/>
            <p:cNvSpPr/>
            <p:nvPr/>
          </p:nvSpPr>
          <p:spPr>
            <a:xfrm>
              <a:off x="7160453" y="2996418"/>
              <a:ext cx="506300" cy="379828"/>
            </a:xfrm>
            <a:custGeom>
              <a:avLst/>
              <a:gdLst>
                <a:gd name="connsiteX0" fmla="*/ 492372 w 506300"/>
                <a:gd name="connsiteY0" fmla="*/ 0 h 379828"/>
                <a:gd name="connsiteX1" fmla="*/ 14070 w 506300"/>
                <a:gd name="connsiteY1" fmla="*/ 42204 h 379828"/>
                <a:gd name="connsiteX2" fmla="*/ 2 w 506300"/>
                <a:gd name="connsiteY2" fmla="*/ 84407 h 379828"/>
                <a:gd name="connsiteX3" fmla="*/ 28138 w 506300"/>
                <a:gd name="connsiteY3" fmla="*/ 295422 h 379828"/>
                <a:gd name="connsiteX4" fmla="*/ 56273 w 506300"/>
                <a:gd name="connsiteY4" fmla="*/ 337625 h 379828"/>
                <a:gd name="connsiteX5" fmla="*/ 98476 w 506300"/>
                <a:gd name="connsiteY5" fmla="*/ 351693 h 379828"/>
                <a:gd name="connsiteX6" fmla="*/ 126612 w 506300"/>
                <a:gd name="connsiteY6" fmla="*/ 379828 h 379828"/>
                <a:gd name="connsiteX7" fmla="*/ 351695 w 506300"/>
                <a:gd name="connsiteY7" fmla="*/ 323557 h 379828"/>
                <a:gd name="connsiteX8" fmla="*/ 393898 w 506300"/>
                <a:gd name="connsiteY8" fmla="*/ 295422 h 379828"/>
                <a:gd name="connsiteX9" fmla="*/ 478304 w 506300"/>
                <a:gd name="connsiteY9" fmla="*/ 253219 h 379828"/>
                <a:gd name="connsiteX10" fmla="*/ 478304 w 506300"/>
                <a:gd name="connsiteY10" fmla="*/ 56271 h 379828"/>
                <a:gd name="connsiteX11" fmla="*/ 351695 w 506300"/>
                <a:gd name="connsiteY11" fmla="*/ 42204 h 379828"/>
                <a:gd name="connsiteX12" fmla="*/ 196950 w 506300"/>
                <a:gd name="connsiteY12" fmla="*/ 28136 h 37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6300" h="379828">
                  <a:moveTo>
                    <a:pt x="492372" y="0"/>
                  </a:moveTo>
                  <a:cubicBezTo>
                    <a:pt x="332938" y="14068"/>
                    <a:pt x="171822" y="15161"/>
                    <a:pt x="14070" y="42204"/>
                  </a:cubicBezTo>
                  <a:cubicBezTo>
                    <a:pt x="-545" y="44710"/>
                    <a:pt x="2" y="69578"/>
                    <a:pt x="2" y="84407"/>
                  </a:cubicBezTo>
                  <a:cubicBezTo>
                    <a:pt x="2" y="115842"/>
                    <a:pt x="231" y="239609"/>
                    <a:pt x="28138" y="295422"/>
                  </a:cubicBezTo>
                  <a:cubicBezTo>
                    <a:pt x="35699" y="310544"/>
                    <a:pt x="43071" y="327063"/>
                    <a:pt x="56273" y="337625"/>
                  </a:cubicBezTo>
                  <a:cubicBezTo>
                    <a:pt x="67852" y="346888"/>
                    <a:pt x="84408" y="347004"/>
                    <a:pt x="98476" y="351693"/>
                  </a:cubicBezTo>
                  <a:cubicBezTo>
                    <a:pt x="107855" y="361071"/>
                    <a:pt x="113349" y="379828"/>
                    <a:pt x="126612" y="379828"/>
                  </a:cubicBezTo>
                  <a:cubicBezTo>
                    <a:pt x="224360" y="379828"/>
                    <a:pt x="278128" y="365595"/>
                    <a:pt x="351695" y="323557"/>
                  </a:cubicBezTo>
                  <a:cubicBezTo>
                    <a:pt x="366375" y="315169"/>
                    <a:pt x="378776" y="302983"/>
                    <a:pt x="393898" y="295422"/>
                  </a:cubicBezTo>
                  <a:cubicBezTo>
                    <a:pt x="510383" y="237179"/>
                    <a:pt x="357356" y="333850"/>
                    <a:pt x="478304" y="253219"/>
                  </a:cubicBezTo>
                  <a:cubicBezTo>
                    <a:pt x="498457" y="192763"/>
                    <a:pt x="529672" y="117913"/>
                    <a:pt x="478304" y="56271"/>
                  </a:cubicBezTo>
                  <a:cubicBezTo>
                    <a:pt x="451120" y="23650"/>
                    <a:pt x="393898" y="46893"/>
                    <a:pt x="351695" y="42204"/>
                  </a:cubicBezTo>
                  <a:cubicBezTo>
                    <a:pt x="273903" y="16273"/>
                    <a:pt x="324321" y="28136"/>
                    <a:pt x="196950" y="2813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7174523" y="3303272"/>
              <a:ext cx="492369" cy="372691"/>
            </a:xfrm>
            <a:custGeom>
              <a:avLst/>
              <a:gdLst>
                <a:gd name="connsiteX0" fmla="*/ 196948 w 492369"/>
                <a:gd name="connsiteY0" fmla="*/ 58906 h 372691"/>
                <a:gd name="connsiteX1" fmla="*/ 42203 w 492369"/>
                <a:gd name="connsiteY1" fmla="*/ 101110 h 372691"/>
                <a:gd name="connsiteX2" fmla="*/ 14068 w 492369"/>
                <a:gd name="connsiteY2" fmla="*/ 185516 h 372691"/>
                <a:gd name="connsiteX3" fmla="*/ 0 w 492369"/>
                <a:gd name="connsiteY3" fmla="*/ 227719 h 372691"/>
                <a:gd name="connsiteX4" fmla="*/ 28135 w 492369"/>
                <a:gd name="connsiteY4" fmla="*/ 326193 h 372691"/>
                <a:gd name="connsiteX5" fmla="*/ 492369 w 492369"/>
                <a:gd name="connsiteY5" fmla="*/ 241786 h 372691"/>
                <a:gd name="connsiteX6" fmla="*/ 478302 w 492369"/>
                <a:gd name="connsiteY6" fmla="*/ 30771 h 372691"/>
                <a:gd name="connsiteX7" fmla="*/ 450166 w 492369"/>
                <a:gd name="connsiteY7" fmla="*/ 2636 h 372691"/>
                <a:gd name="connsiteX8" fmla="*/ 393895 w 492369"/>
                <a:gd name="connsiteY8" fmla="*/ 2636 h 37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2369" h="372691">
                  <a:moveTo>
                    <a:pt x="196948" y="58906"/>
                  </a:moveTo>
                  <a:cubicBezTo>
                    <a:pt x="155735" y="63485"/>
                    <a:pt x="69573" y="46370"/>
                    <a:pt x="42203" y="101110"/>
                  </a:cubicBezTo>
                  <a:cubicBezTo>
                    <a:pt x="28940" y="127636"/>
                    <a:pt x="23446" y="157381"/>
                    <a:pt x="14068" y="185516"/>
                  </a:cubicBezTo>
                  <a:lnTo>
                    <a:pt x="0" y="227719"/>
                  </a:lnTo>
                  <a:cubicBezTo>
                    <a:pt x="9378" y="260544"/>
                    <a:pt x="-5381" y="319706"/>
                    <a:pt x="28135" y="326193"/>
                  </a:cubicBezTo>
                  <a:cubicBezTo>
                    <a:pt x="396924" y="397571"/>
                    <a:pt x="366365" y="399294"/>
                    <a:pt x="492369" y="241786"/>
                  </a:cubicBezTo>
                  <a:cubicBezTo>
                    <a:pt x="487680" y="171448"/>
                    <a:pt x="490553" y="100193"/>
                    <a:pt x="478302" y="30771"/>
                  </a:cubicBezTo>
                  <a:cubicBezTo>
                    <a:pt x="475997" y="17710"/>
                    <a:pt x="462749" y="6830"/>
                    <a:pt x="450166" y="2636"/>
                  </a:cubicBezTo>
                  <a:cubicBezTo>
                    <a:pt x="432372" y="-3295"/>
                    <a:pt x="412652" y="2636"/>
                    <a:pt x="393895" y="263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7206603" y="3657524"/>
              <a:ext cx="490192" cy="365836"/>
            </a:xfrm>
            <a:custGeom>
              <a:avLst/>
              <a:gdLst>
                <a:gd name="connsiteX0" fmla="*/ 150800 w 490192"/>
                <a:gd name="connsiteY0" fmla="*/ 14144 h 365836"/>
                <a:gd name="connsiteX1" fmla="*/ 10123 w 490192"/>
                <a:gd name="connsiteY1" fmla="*/ 197024 h 365836"/>
                <a:gd name="connsiteX2" fmla="*/ 52326 w 490192"/>
                <a:gd name="connsiteY2" fmla="*/ 337701 h 365836"/>
                <a:gd name="connsiteX3" fmla="*/ 94529 w 490192"/>
                <a:gd name="connsiteY3" fmla="*/ 365836 h 365836"/>
                <a:gd name="connsiteX4" fmla="*/ 305545 w 490192"/>
                <a:gd name="connsiteY4" fmla="*/ 337701 h 365836"/>
                <a:gd name="connsiteX5" fmla="*/ 432154 w 490192"/>
                <a:gd name="connsiteY5" fmla="*/ 309565 h 365836"/>
                <a:gd name="connsiteX6" fmla="*/ 474357 w 490192"/>
                <a:gd name="connsiteY6" fmla="*/ 281430 h 365836"/>
                <a:gd name="connsiteX7" fmla="*/ 474357 w 490192"/>
                <a:gd name="connsiteY7" fmla="*/ 70414 h 365836"/>
                <a:gd name="connsiteX8" fmla="*/ 460289 w 490192"/>
                <a:gd name="connsiteY8" fmla="*/ 28211 h 365836"/>
                <a:gd name="connsiteX9" fmla="*/ 347748 w 490192"/>
                <a:gd name="connsiteY9" fmla="*/ 76 h 365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192" h="365836">
                  <a:moveTo>
                    <a:pt x="150800" y="14144"/>
                  </a:moveTo>
                  <a:cubicBezTo>
                    <a:pt x="103908" y="75104"/>
                    <a:pt x="40419" y="126333"/>
                    <a:pt x="10123" y="197024"/>
                  </a:cubicBezTo>
                  <a:cubicBezTo>
                    <a:pt x="-15999" y="257975"/>
                    <a:pt x="12136" y="305548"/>
                    <a:pt x="52326" y="337701"/>
                  </a:cubicBezTo>
                  <a:cubicBezTo>
                    <a:pt x="65528" y="348263"/>
                    <a:pt x="80461" y="356458"/>
                    <a:pt x="94529" y="365836"/>
                  </a:cubicBezTo>
                  <a:cubicBezTo>
                    <a:pt x="399294" y="338130"/>
                    <a:pt x="150213" y="368767"/>
                    <a:pt x="305545" y="337701"/>
                  </a:cubicBezTo>
                  <a:cubicBezTo>
                    <a:pt x="341567" y="330497"/>
                    <a:pt x="395649" y="327817"/>
                    <a:pt x="432154" y="309565"/>
                  </a:cubicBezTo>
                  <a:cubicBezTo>
                    <a:pt x="447276" y="302004"/>
                    <a:pt x="460289" y="290808"/>
                    <a:pt x="474357" y="281430"/>
                  </a:cubicBezTo>
                  <a:cubicBezTo>
                    <a:pt x="495128" y="177579"/>
                    <a:pt x="495810" y="209855"/>
                    <a:pt x="474357" y="70414"/>
                  </a:cubicBezTo>
                  <a:cubicBezTo>
                    <a:pt x="472102" y="55758"/>
                    <a:pt x="472356" y="36830"/>
                    <a:pt x="460289" y="28211"/>
                  </a:cubicBezTo>
                  <a:cubicBezTo>
                    <a:pt x="416748" y="-2890"/>
                    <a:pt x="389804" y="76"/>
                    <a:pt x="347748" y="7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7148577" y="3981157"/>
              <a:ext cx="546451" cy="375717"/>
            </a:xfrm>
            <a:custGeom>
              <a:avLst/>
              <a:gdLst>
                <a:gd name="connsiteX0" fmla="*/ 138488 w 546451"/>
                <a:gd name="connsiteY0" fmla="*/ 42203 h 375717"/>
                <a:gd name="connsiteX1" fmla="*/ 68149 w 546451"/>
                <a:gd name="connsiteY1" fmla="*/ 84406 h 375717"/>
                <a:gd name="connsiteX2" fmla="*/ 11878 w 546451"/>
                <a:gd name="connsiteY2" fmla="*/ 196948 h 375717"/>
                <a:gd name="connsiteX3" fmla="*/ 25946 w 546451"/>
                <a:gd name="connsiteY3" fmla="*/ 365760 h 375717"/>
                <a:gd name="connsiteX4" fmla="*/ 462045 w 546451"/>
                <a:gd name="connsiteY4" fmla="*/ 337625 h 375717"/>
                <a:gd name="connsiteX5" fmla="*/ 504248 w 546451"/>
                <a:gd name="connsiteY5" fmla="*/ 309489 h 375717"/>
                <a:gd name="connsiteX6" fmla="*/ 546451 w 546451"/>
                <a:gd name="connsiteY6" fmla="*/ 225083 h 375717"/>
                <a:gd name="connsiteX7" fmla="*/ 504248 w 546451"/>
                <a:gd name="connsiteY7" fmla="*/ 42203 h 375717"/>
                <a:gd name="connsiteX8" fmla="*/ 476112 w 546451"/>
                <a:gd name="connsiteY8" fmla="*/ 14068 h 375717"/>
                <a:gd name="connsiteX9" fmla="*/ 462045 w 546451"/>
                <a:gd name="connsiteY9" fmla="*/ 0 h 37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6451" h="375717">
                  <a:moveTo>
                    <a:pt x="138488" y="42203"/>
                  </a:moveTo>
                  <a:cubicBezTo>
                    <a:pt x="115042" y="56271"/>
                    <a:pt x="85464" y="63244"/>
                    <a:pt x="68149" y="84406"/>
                  </a:cubicBezTo>
                  <a:cubicBezTo>
                    <a:pt x="41590" y="116867"/>
                    <a:pt x="11878" y="196948"/>
                    <a:pt x="11878" y="196948"/>
                  </a:cubicBezTo>
                  <a:cubicBezTo>
                    <a:pt x="16567" y="253219"/>
                    <a:pt x="-25738" y="343019"/>
                    <a:pt x="25946" y="365760"/>
                  </a:cubicBezTo>
                  <a:cubicBezTo>
                    <a:pt x="90309" y="394080"/>
                    <a:pt x="342257" y="354737"/>
                    <a:pt x="462045" y="337625"/>
                  </a:cubicBezTo>
                  <a:cubicBezTo>
                    <a:pt x="476113" y="328246"/>
                    <a:pt x="492293" y="321444"/>
                    <a:pt x="504248" y="309489"/>
                  </a:cubicBezTo>
                  <a:cubicBezTo>
                    <a:pt x="531518" y="282219"/>
                    <a:pt x="535009" y="259407"/>
                    <a:pt x="546451" y="225083"/>
                  </a:cubicBezTo>
                  <a:cubicBezTo>
                    <a:pt x="536429" y="134889"/>
                    <a:pt x="548231" y="108177"/>
                    <a:pt x="504248" y="42203"/>
                  </a:cubicBezTo>
                  <a:cubicBezTo>
                    <a:pt x="496891" y="31167"/>
                    <a:pt x="485491" y="23447"/>
                    <a:pt x="476112" y="14068"/>
                  </a:cubicBezTo>
                  <a:lnTo>
                    <a:pt x="462045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7118252" y="4318782"/>
              <a:ext cx="608645" cy="429796"/>
            </a:xfrm>
            <a:custGeom>
              <a:avLst/>
              <a:gdLst>
                <a:gd name="connsiteX0" fmla="*/ 126610 w 608645"/>
                <a:gd name="connsiteY0" fmla="*/ 56270 h 429796"/>
                <a:gd name="connsiteX1" fmla="*/ 28136 w 608645"/>
                <a:gd name="connsiteY1" fmla="*/ 154744 h 429796"/>
                <a:gd name="connsiteX2" fmla="*/ 0 w 608645"/>
                <a:gd name="connsiteY2" fmla="*/ 239150 h 429796"/>
                <a:gd name="connsiteX3" fmla="*/ 14068 w 608645"/>
                <a:gd name="connsiteY3" fmla="*/ 351692 h 429796"/>
                <a:gd name="connsiteX4" fmla="*/ 56271 w 608645"/>
                <a:gd name="connsiteY4" fmla="*/ 379827 h 429796"/>
                <a:gd name="connsiteX5" fmla="*/ 140677 w 608645"/>
                <a:gd name="connsiteY5" fmla="*/ 407963 h 429796"/>
                <a:gd name="connsiteX6" fmla="*/ 548640 w 608645"/>
                <a:gd name="connsiteY6" fmla="*/ 351692 h 429796"/>
                <a:gd name="connsiteX7" fmla="*/ 576776 w 608645"/>
                <a:gd name="connsiteY7" fmla="*/ 323556 h 429796"/>
                <a:gd name="connsiteX8" fmla="*/ 590843 w 608645"/>
                <a:gd name="connsiteY8" fmla="*/ 70338 h 429796"/>
                <a:gd name="connsiteX9" fmla="*/ 576776 w 608645"/>
                <a:gd name="connsiteY9" fmla="*/ 28135 h 429796"/>
                <a:gd name="connsiteX10" fmla="*/ 520505 w 608645"/>
                <a:gd name="connsiteY10" fmla="*/ 14067 h 429796"/>
                <a:gd name="connsiteX11" fmla="*/ 478302 w 608645"/>
                <a:gd name="connsiteY11" fmla="*/ 0 h 42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645" h="429796">
                  <a:moveTo>
                    <a:pt x="126610" y="56270"/>
                  </a:moveTo>
                  <a:cubicBezTo>
                    <a:pt x="84211" y="90189"/>
                    <a:pt x="49760" y="106091"/>
                    <a:pt x="28136" y="154744"/>
                  </a:cubicBezTo>
                  <a:cubicBezTo>
                    <a:pt x="16091" y="181845"/>
                    <a:pt x="0" y="239150"/>
                    <a:pt x="0" y="239150"/>
                  </a:cubicBezTo>
                  <a:cubicBezTo>
                    <a:pt x="4689" y="276664"/>
                    <a:pt x="27" y="316590"/>
                    <a:pt x="14068" y="351692"/>
                  </a:cubicBezTo>
                  <a:cubicBezTo>
                    <a:pt x="20347" y="367390"/>
                    <a:pt x="40821" y="372960"/>
                    <a:pt x="56271" y="379827"/>
                  </a:cubicBezTo>
                  <a:cubicBezTo>
                    <a:pt x="83372" y="391872"/>
                    <a:pt x="140677" y="407963"/>
                    <a:pt x="140677" y="407963"/>
                  </a:cubicBezTo>
                  <a:cubicBezTo>
                    <a:pt x="689406" y="387639"/>
                    <a:pt x="429943" y="500064"/>
                    <a:pt x="548640" y="351692"/>
                  </a:cubicBezTo>
                  <a:cubicBezTo>
                    <a:pt x="556926" y="341335"/>
                    <a:pt x="567397" y="332935"/>
                    <a:pt x="576776" y="323556"/>
                  </a:cubicBezTo>
                  <a:cubicBezTo>
                    <a:pt x="619046" y="196744"/>
                    <a:pt x="614458" y="247452"/>
                    <a:pt x="590843" y="70338"/>
                  </a:cubicBezTo>
                  <a:cubicBezTo>
                    <a:pt x="588883" y="55640"/>
                    <a:pt x="588355" y="37398"/>
                    <a:pt x="576776" y="28135"/>
                  </a:cubicBezTo>
                  <a:cubicBezTo>
                    <a:pt x="561679" y="16057"/>
                    <a:pt x="539095" y="19378"/>
                    <a:pt x="520505" y="14067"/>
                  </a:cubicBezTo>
                  <a:cubicBezTo>
                    <a:pt x="506247" y="9993"/>
                    <a:pt x="478302" y="0"/>
                    <a:pt x="478302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>
            <a:off x="9678572" y="2944118"/>
            <a:ext cx="576776" cy="331164"/>
          </a:xfrm>
          <a:custGeom>
            <a:avLst/>
            <a:gdLst>
              <a:gd name="connsiteX0" fmla="*/ 576776 w 576776"/>
              <a:gd name="connsiteY0" fmla="*/ 26655 h 364280"/>
              <a:gd name="connsiteX1" fmla="*/ 14068 w 576776"/>
              <a:gd name="connsiteY1" fmla="*/ 111062 h 364280"/>
              <a:gd name="connsiteX2" fmla="*/ 0 w 576776"/>
              <a:gd name="connsiteY2" fmla="*/ 167332 h 364280"/>
              <a:gd name="connsiteX3" fmla="*/ 14068 w 576776"/>
              <a:gd name="connsiteY3" fmla="*/ 279874 h 364280"/>
              <a:gd name="connsiteX4" fmla="*/ 126610 w 576776"/>
              <a:gd name="connsiteY4" fmla="*/ 350212 h 364280"/>
              <a:gd name="connsiteX5" fmla="*/ 182880 w 576776"/>
              <a:gd name="connsiteY5" fmla="*/ 364280 h 364280"/>
              <a:gd name="connsiteX6" fmla="*/ 436099 w 576776"/>
              <a:gd name="connsiteY6" fmla="*/ 350212 h 364280"/>
              <a:gd name="connsiteX7" fmla="*/ 478302 w 576776"/>
              <a:gd name="connsiteY7" fmla="*/ 336145 h 364280"/>
              <a:gd name="connsiteX8" fmla="*/ 506437 w 576776"/>
              <a:gd name="connsiteY8" fmla="*/ 308009 h 364280"/>
              <a:gd name="connsiteX9" fmla="*/ 548640 w 576776"/>
              <a:gd name="connsiteY9" fmla="*/ 153265 h 364280"/>
              <a:gd name="connsiteX10" fmla="*/ 534573 w 576776"/>
              <a:gd name="connsiteY10" fmla="*/ 54791 h 364280"/>
              <a:gd name="connsiteX11" fmla="*/ 492370 w 576776"/>
              <a:gd name="connsiteY11" fmla="*/ 40723 h 36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6776" h="364280">
                <a:moveTo>
                  <a:pt x="576776" y="26655"/>
                </a:moveTo>
                <a:cubicBezTo>
                  <a:pt x="522732" y="30922"/>
                  <a:pt x="94303" y="-76155"/>
                  <a:pt x="14068" y="111062"/>
                </a:cubicBezTo>
                <a:cubicBezTo>
                  <a:pt x="6452" y="128833"/>
                  <a:pt x="4689" y="148575"/>
                  <a:pt x="0" y="167332"/>
                </a:cubicBezTo>
                <a:cubicBezTo>
                  <a:pt x="4689" y="204846"/>
                  <a:pt x="4121" y="243400"/>
                  <a:pt x="14068" y="279874"/>
                </a:cubicBezTo>
                <a:cubicBezTo>
                  <a:pt x="28984" y="334565"/>
                  <a:pt x="78209" y="338111"/>
                  <a:pt x="126610" y="350212"/>
                </a:cubicBezTo>
                <a:lnTo>
                  <a:pt x="182880" y="364280"/>
                </a:lnTo>
                <a:cubicBezTo>
                  <a:pt x="267286" y="359591"/>
                  <a:pt x="351943" y="358227"/>
                  <a:pt x="436099" y="350212"/>
                </a:cubicBezTo>
                <a:cubicBezTo>
                  <a:pt x="450861" y="348806"/>
                  <a:pt x="465587" y="343774"/>
                  <a:pt x="478302" y="336145"/>
                </a:cubicBezTo>
                <a:cubicBezTo>
                  <a:pt x="489675" y="329321"/>
                  <a:pt x="497059" y="317388"/>
                  <a:pt x="506437" y="308009"/>
                </a:cubicBezTo>
                <a:cubicBezTo>
                  <a:pt x="542134" y="200920"/>
                  <a:pt x="528757" y="252684"/>
                  <a:pt x="548640" y="153265"/>
                </a:cubicBezTo>
                <a:cubicBezTo>
                  <a:pt x="543951" y="120440"/>
                  <a:pt x="549401" y="84448"/>
                  <a:pt x="534573" y="54791"/>
                </a:cubicBezTo>
                <a:cubicBezTo>
                  <a:pt x="527942" y="41528"/>
                  <a:pt x="492370" y="40723"/>
                  <a:pt x="492370" y="4072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9712946" y="3277772"/>
            <a:ext cx="534332" cy="323557"/>
          </a:xfrm>
          <a:custGeom>
            <a:avLst/>
            <a:gdLst>
              <a:gd name="connsiteX0" fmla="*/ 514266 w 534332"/>
              <a:gd name="connsiteY0" fmla="*/ 28136 h 323557"/>
              <a:gd name="connsiteX1" fmla="*/ 275116 w 534332"/>
              <a:gd name="connsiteY1" fmla="*/ 14068 h 323557"/>
              <a:gd name="connsiteX2" fmla="*/ 218845 w 534332"/>
              <a:gd name="connsiteY2" fmla="*/ 0 h 323557"/>
              <a:gd name="connsiteX3" fmla="*/ 35965 w 534332"/>
              <a:gd name="connsiteY3" fmla="*/ 14068 h 323557"/>
              <a:gd name="connsiteX4" fmla="*/ 21897 w 534332"/>
              <a:gd name="connsiteY4" fmla="*/ 253219 h 323557"/>
              <a:gd name="connsiteX5" fmla="*/ 78168 w 534332"/>
              <a:gd name="connsiteY5" fmla="*/ 281354 h 323557"/>
              <a:gd name="connsiteX6" fmla="*/ 204777 w 534332"/>
              <a:gd name="connsiteY6" fmla="*/ 323557 h 323557"/>
              <a:gd name="connsiteX7" fmla="*/ 457996 w 534332"/>
              <a:gd name="connsiteY7" fmla="*/ 309490 h 323557"/>
              <a:gd name="connsiteX8" fmla="*/ 486131 w 534332"/>
              <a:gd name="connsiteY8" fmla="*/ 267286 h 323557"/>
              <a:gd name="connsiteX9" fmla="*/ 514266 w 534332"/>
              <a:gd name="connsiteY9" fmla="*/ 28136 h 323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4332" h="323557">
                <a:moveTo>
                  <a:pt x="514266" y="28136"/>
                </a:moveTo>
                <a:cubicBezTo>
                  <a:pt x="479097" y="-14067"/>
                  <a:pt x="354611" y="21639"/>
                  <a:pt x="275116" y="14068"/>
                </a:cubicBezTo>
                <a:cubicBezTo>
                  <a:pt x="255869" y="12235"/>
                  <a:pt x="238179" y="0"/>
                  <a:pt x="218845" y="0"/>
                </a:cubicBezTo>
                <a:cubicBezTo>
                  <a:pt x="157705" y="0"/>
                  <a:pt x="96925" y="9379"/>
                  <a:pt x="35965" y="14068"/>
                </a:cubicBezTo>
                <a:cubicBezTo>
                  <a:pt x="5839" y="104444"/>
                  <a:pt x="-19986" y="144325"/>
                  <a:pt x="21897" y="253219"/>
                </a:cubicBezTo>
                <a:cubicBezTo>
                  <a:pt x="29425" y="272792"/>
                  <a:pt x="59960" y="270950"/>
                  <a:pt x="78168" y="281354"/>
                </a:cubicBezTo>
                <a:cubicBezTo>
                  <a:pt x="159620" y="327898"/>
                  <a:pt x="77517" y="302348"/>
                  <a:pt x="204777" y="323557"/>
                </a:cubicBezTo>
                <a:cubicBezTo>
                  <a:pt x="289183" y="318868"/>
                  <a:pt x="375101" y="326069"/>
                  <a:pt x="457996" y="309490"/>
                </a:cubicBezTo>
                <a:cubicBezTo>
                  <a:pt x="474575" y="306174"/>
                  <a:pt x="477743" y="281966"/>
                  <a:pt x="486131" y="267286"/>
                </a:cubicBezTo>
                <a:cubicBezTo>
                  <a:pt x="537334" y="177679"/>
                  <a:pt x="549435" y="70339"/>
                  <a:pt x="514266" y="28136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9692640" y="3556969"/>
            <a:ext cx="520505" cy="424188"/>
          </a:xfrm>
          <a:custGeom>
            <a:avLst/>
            <a:gdLst>
              <a:gd name="connsiteX0" fmla="*/ 520505 w 520505"/>
              <a:gd name="connsiteY0" fmla="*/ 16225 h 424188"/>
              <a:gd name="connsiteX1" fmla="*/ 84406 w 520505"/>
              <a:gd name="connsiteY1" fmla="*/ 58428 h 424188"/>
              <a:gd name="connsiteX2" fmla="*/ 56271 w 520505"/>
              <a:gd name="connsiteY2" fmla="*/ 100631 h 424188"/>
              <a:gd name="connsiteX3" fmla="*/ 42203 w 520505"/>
              <a:gd name="connsiteY3" fmla="*/ 156902 h 424188"/>
              <a:gd name="connsiteX4" fmla="*/ 14068 w 520505"/>
              <a:gd name="connsiteY4" fmla="*/ 199105 h 424188"/>
              <a:gd name="connsiteX5" fmla="*/ 0 w 520505"/>
              <a:gd name="connsiteY5" fmla="*/ 241308 h 424188"/>
              <a:gd name="connsiteX6" fmla="*/ 14068 w 520505"/>
              <a:gd name="connsiteY6" fmla="*/ 410120 h 424188"/>
              <a:gd name="connsiteX7" fmla="*/ 56271 w 520505"/>
              <a:gd name="connsiteY7" fmla="*/ 424188 h 424188"/>
              <a:gd name="connsiteX8" fmla="*/ 309489 w 520505"/>
              <a:gd name="connsiteY8" fmla="*/ 410120 h 424188"/>
              <a:gd name="connsiteX9" fmla="*/ 379828 w 520505"/>
              <a:gd name="connsiteY9" fmla="*/ 381985 h 424188"/>
              <a:gd name="connsiteX10" fmla="*/ 422031 w 520505"/>
              <a:gd name="connsiteY10" fmla="*/ 367917 h 424188"/>
              <a:gd name="connsiteX11" fmla="*/ 464234 w 520505"/>
              <a:gd name="connsiteY11" fmla="*/ 269443 h 424188"/>
              <a:gd name="connsiteX12" fmla="*/ 450166 w 520505"/>
              <a:gd name="connsiteY12" fmla="*/ 86563 h 424188"/>
              <a:gd name="connsiteX13" fmla="*/ 422031 w 520505"/>
              <a:gd name="connsiteY13" fmla="*/ 44360 h 424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0505" h="424188">
                <a:moveTo>
                  <a:pt x="520505" y="16225"/>
                </a:moveTo>
                <a:cubicBezTo>
                  <a:pt x="516737" y="16360"/>
                  <a:pt x="183548" y="-40714"/>
                  <a:pt x="84406" y="58428"/>
                </a:cubicBezTo>
                <a:cubicBezTo>
                  <a:pt x="72451" y="70383"/>
                  <a:pt x="65649" y="86563"/>
                  <a:pt x="56271" y="100631"/>
                </a:cubicBezTo>
                <a:cubicBezTo>
                  <a:pt x="51582" y="119388"/>
                  <a:pt x="49819" y="139131"/>
                  <a:pt x="42203" y="156902"/>
                </a:cubicBezTo>
                <a:cubicBezTo>
                  <a:pt x="35543" y="172442"/>
                  <a:pt x="21629" y="183983"/>
                  <a:pt x="14068" y="199105"/>
                </a:cubicBezTo>
                <a:cubicBezTo>
                  <a:pt x="7436" y="212368"/>
                  <a:pt x="4689" y="227240"/>
                  <a:pt x="0" y="241308"/>
                </a:cubicBezTo>
                <a:cubicBezTo>
                  <a:pt x="4689" y="297579"/>
                  <a:pt x="-2538" y="356151"/>
                  <a:pt x="14068" y="410120"/>
                </a:cubicBezTo>
                <a:cubicBezTo>
                  <a:pt x="18429" y="424293"/>
                  <a:pt x="41442" y="424188"/>
                  <a:pt x="56271" y="424188"/>
                </a:cubicBezTo>
                <a:cubicBezTo>
                  <a:pt x="140807" y="424188"/>
                  <a:pt x="225083" y="414809"/>
                  <a:pt x="309489" y="410120"/>
                </a:cubicBezTo>
                <a:cubicBezTo>
                  <a:pt x="332935" y="400742"/>
                  <a:pt x="356183" y="390852"/>
                  <a:pt x="379828" y="381985"/>
                </a:cubicBezTo>
                <a:cubicBezTo>
                  <a:pt x="393713" y="376778"/>
                  <a:pt x="411546" y="378403"/>
                  <a:pt x="422031" y="367917"/>
                </a:cubicBezTo>
                <a:cubicBezTo>
                  <a:pt x="439413" y="350535"/>
                  <a:pt x="455827" y="294664"/>
                  <a:pt x="464234" y="269443"/>
                </a:cubicBezTo>
                <a:cubicBezTo>
                  <a:pt x="459545" y="208483"/>
                  <a:pt x="457750" y="147231"/>
                  <a:pt x="450166" y="86563"/>
                </a:cubicBezTo>
                <a:cubicBezTo>
                  <a:pt x="444334" y="39912"/>
                  <a:pt x="447853" y="44360"/>
                  <a:pt x="422031" y="4436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0418" y="531854"/>
            <a:ext cx="46282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Millville Elementary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118253" y="447158"/>
            <a:ext cx="38967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Nackawic Elementary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883846" y="5954197"/>
            <a:ext cx="78559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Grade 2 and Grade 4 Reading Results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68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26FFC595F20D4F8BE46B5E87C7ABBB" ma:contentTypeVersion="0" ma:contentTypeDescription="Create a new document." ma:contentTypeScope="" ma:versionID="2b72c7cd378eaae769cd38d84460d42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a1222beb234debe96d12a98d24ff8a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B34C2B9-4E2E-4FDE-A633-16838C5286F4}"/>
</file>

<file path=customXml/itemProps2.xml><?xml version="1.0" encoding="utf-8"?>
<ds:datastoreItem xmlns:ds="http://schemas.openxmlformats.org/officeDocument/2006/customXml" ds:itemID="{05E04C50-D70B-4E1A-8A63-22599C8724E3}"/>
</file>

<file path=customXml/itemProps3.xml><?xml version="1.0" encoding="utf-8"?>
<ds:datastoreItem xmlns:ds="http://schemas.openxmlformats.org/officeDocument/2006/customXml" ds:itemID="{0AFBF36B-A4AE-4703-B445-B03FAC869E6F}"/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824</Words>
  <Application>Microsoft Office PowerPoint</Application>
  <PresentationFormat>Widescreen</PresentationFormat>
  <Paragraphs>192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Province of New Brunswick - Department of Education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Coulter, Jolene (ASD-W)</dc:creator>
  <cp:lastModifiedBy>Clark-Caterini , Carol    (ASD-W)</cp:lastModifiedBy>
  <cp:revision>43</cp:revision>
  <dcterms:created xsi:type="dcterms:W3CDTF">2015-11-30T15:40:59Z</dcterms:created>
  <dcterms:modified xsi:type="dcterms:W3CDTF">2015-12-22T20:23:25Z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0x010100BD26FFC595F20D4F8BE46B5E87C7ABBB</vt:lpwstr>
  </property>
</Properties>
</file>